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6"/>
  </p:notesMasterIdLst>
  <p:sldIdLst>
    <p:sldId id="256" r:id="rId2"/>
    <p:sldId id="260" r:id="rId3"/>
    <p:sldId id="258" r:id="rId4"/>
    <p:sldId id="261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DED814-EE1F-43D9-A335-1E40383F3394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24568E-2981-4DFC-B1C7-FC2E5AFBB3B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24568E-2981-4DFC-B1C7-FC2E5AFBB3B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1695D8-08F7-41F4-BA91-C5891612B547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2561DD-ED7D-4B81-9BA5-CB7CD7FDFC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1695D8-08F7-41F4-BA91-C5891612B547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2561DD-ED7D-4B81-9BA5-CB7CD7FDFC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1695D8-08F7-41F4-BA91-C5891612B547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2561DD-ED7D-4B81-9BA5-CB7CD7FDFC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1695D8-08F7-41F4-BA91-C5891612B547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2561DD-ED7D-4B81-9BA5-CB7CD7FDFC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1695D8-08F7-41F4-BA91-C5891612B547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2561DD-ED7D-4B81-9BA5-CB7CD7FDFC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1695D8-08F7-41F4-BA91-C5891612B547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2561DD-ED7D-4B81-9BA5-CB7CD7FDFC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1695D8-08F7-41F4-BA91-C5891612B547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2561DD-ED7D-4B81-9BA5-CB7CD7FDFC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1695D8-08F7-41F4-BA91-C5891612B547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2561DD-ED7D-4B81-9BA5-CB7CD7FDFC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1695D8-08F7-41F4-BA91-C5891612B547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2561DD-ED7D-4B81-9BA5-CB7CD7FDFC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1695D8-08F7-41F4-BA91-C5891612B547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2561DD-ED7D-4B81-9BA5-CB7CD7FDFC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1695D8-08F7-41F4-BA91-C5891612B547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2561DD-ED7D-4B81-9BA5-CB7CD7FDFC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61695D8-08F7-41F4-BA91-C5891612B547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42561DD-ED7D-4B81-9BA5-CB7CD7FDFC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285727"/>
            <a:ext cx="7243786" cy="5214975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Тема урока: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«Наши органы чувств»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Цель урока: познакомить с органами чувств и их значением для человека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39784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000108"/>
            <a:ext cx="7498080" cy="5248292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формирование познавательных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УУД на основе работы с текстом, используя различные  методы и технологии;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формирование практической направленности  через  организацию деятельности учащихся по восприятию, осмыслению и запоминанию новых знаний;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формирование коммуникативных УУД через работу в парах, группах;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285728"/>
            <a:ext cx="7790712" cy="614366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Осознанное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 произвольное построение речевого высказывания в устной и письменной форме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Этап: Актуализация знаний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Приём: Текст с пропусками, пересказ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текста составление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схемы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Самостоятельное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выделение и формулирование познавательной цели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Этап: Самоопределение к деятельности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Приём: Побуждение к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воображению</a:t>
            </a: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Поиск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 выделение необходимой информации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Этап: Введение новых знаний 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Приём: «Бортовой журнал»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357166"/>
            <a:ext cx="7498080" cy="589123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Смысловое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чтение как осмысление цели чтения и выбор вида чтения в зависимости от цели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Этап: Первичное закрепление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Приём: Отсроченная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отгадка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Моделирование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Этап: Введение новых знаний, первичное закрепление, рефлексия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Приём: Составление схемы</a:t>
            </a:r>
          </a:p>
          <a:p>
            <a:pPr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Рефлексия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способов и условий действия, контроль и оценка процесса и результатов деятельности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Этап: Рефлексия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Приём 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Синквейн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237</TotalTime>
  <Words>167</Words>
  <Application>Microsoft Office PowerPoint</Application>
  <PresentationFormat>Экран (4:3)</PresentationFormat>
  <Paragraphs>28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Солнцестояние</vt:lpstr>
      <vt:lpstr>Тема урока:  «Наши органы чувств»  Цель урока: познакомить с органами чувств и их значением для человека </vt:lpstr>
      <vt:lpstr>Задачи: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 «Наши органы чувств»  Цель урока: познакомить с органами чувств и их значением для человека</dc:title>
  <dc:creator>Макс</dc:creator>
  <cp:lastModifiedBy>Макс</cp:lastModifiedBy>
  <cp:revision>26</cp:revision>
  <dcterms:created xsi:type="dcterms:W3CDTF">2015-02-25T15:51:16Z</dcterms:created>
  <dcterms:modified xsi:type="dcterms:W3CDTF">2015-03-03T16:24:40Z</dcterms:modified>
</cp:coreProperties>
</file>