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62" r:id="rId3"/>
    <p:sldId id="258" r:id="rId4"/>
    <p:sldId id="257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453B-A277-470B-BBB0-65E730AB36A1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BE1E2150-177F-4529-BD93-96860332B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03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453B-A277-470B-BBB0-65E730AB36A1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2150-177F-4529-BD93-96860332B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04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453B-A277-470B-BBB0-65E730AB36A1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2150-177F-4529-BD93-96860332B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85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453B-A277-470B-BBB0-65E730AB36A1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2150-177F-4529-BD93-96860332B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27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441453B-A277-470B-BBB0-65E730AB36A1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BE1E2150-177F-4529-BD93-96860332B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170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453B-A277-470B-BBB0-65E730AB36A1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2150-177F-4529-BD93-96860332B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47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453B-A277-470B-BBB0-65E730AB36A1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2150-177F-4529-BD93-96860332B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13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453B-A277-470B-BBB0-65E730AB36A1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2150-177F-4529-BD93-96860332B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82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453B-A277-470B-BBB0-65E730AB36A1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2150-177F-4529-BD93-96860332B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37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453B-A277-470B-BBB0-65E730AB36A1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2150-177F-4529-BD93-96860332B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7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453B-A277-470B-BBB0-65E730AB36A1}" type="datetimeFigureOut">
              <a:rPr lang="ru-RU" smtClean="0"/>
              <a:t>14.10.2014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2150-177F-4529-BD93-96860332B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125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441453B-A277-470B-BBB0-65E730AB36A1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BE1E2150-177F-4529-BD93-96860332B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05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6.xml"/><Relationship Id="rId7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3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математики для родителей 4кл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2014г октябрь ГБОУ СОШ № 376</a:t>
            </a:r>
          </a:p>
          <a:p>
            <a:r>
              <a:rPr lang="ru-RU" dirty="0" smtClean="0"/>
              <a:t>Рубцова Марина Владимировна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9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6" y="496481"/>
            <a:ext cx="4528355" cy="40755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44732" y="592428"/>
            <a:ext cx="5412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Домашнее задание: № 171, 172</a:t>
            </a:r>
            <a:endParaRPr lang="ru-RU" sz="2800" dirty="0"/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476517" y="6027313"/>
            <a:ext cx="540913" cy="55379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57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23" y="671279"/>
            <a:ext cx="4416112" cy="44545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15944" y="1339403"/>
            <a:ext cx="5834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Молодцы!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28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1065" y="399244"/>
            <a:ext cx="3090930" cy="1712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2" action="ppaction://hlinksldjump"/>
              </a:rPr>
              <a:t>Тема урока</a:t>
            </a:r>
            <a:endParaRPr lang="ru-RU" sz="3200" b="1" dirty="0"/>
          </a:p>
        </p:txBody>
      </p:sp>
      <p:sp>
        <p:nvSpPr>
          <p:cNvPr id="3" name="Овал 2"/>
          <p:cNvSpPr/>
          <p:nvPr/>
        </p:nvSpPr>
        <p:spPr>
          <a:xfrm>
            <a:off x="4481848" y="418561"/>
            <a:ext cx="2884868" cy="20219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3" action="ppaction://hlinksldjump"/>
              </a:rPr>
              <a:t>Задачи</a:t>
            </a:r>
            <a:endParaRPr lang="ru-RU" sz="3200" b="1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868992" y="244696"/>
            <a:ext cx="3597842" cy="236971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4" action="ppaction://hlinksldjump"/>
              </a:rPr>
              <a:t>Меры длины 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23759" y="5035637"/>
            <a:ext cx="2114284" cy="166137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5" action="ppaction://hlinksldjump"/>
              </a:rPr>
              <a:t>Доп.</a:t>
            </a:r>
          </a:p>
          <a:p>
            <a:pPr algn="ctr"/>
            <a:r>
              <a:rPr lang="ru-RU" sz="2400" dirty="0" smtClean="0">
                <a:hlinkClick r:id="rId5" action="ppaction://hlinksldjump"/>
              </a:rPr>
              <a:t>материал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540754" y="3234570"/>
            <a:ext cx="55354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/>
              <a:t>Площади фигур</a:t>
            </a:r>
            <a:endParaRPr lang="ru-RU" sz="5400" b="1" i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11850" y="5035637"/>
            <a:ext cx="2114284" cy="166137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6" action="ppaction://hlinksldjump"/>
              </a:rPr>
              <a:t>Доп.</a:t>
            </a:r>
          </a:p>
          <a:p>
            <a:pPr algn="ctr"/>
            <a:r>
              <a:rPr lang="ru-RU" sz="2400" dirty="0" smtClean="0">
                <a:hlinkClick r:id="rId6" action="ppaction://hlinksldjump"/>
              </a:rPr>
              <a:t>материал</a:t>
            </a:r>
            <a:endParaRPr lang="ru-RU" sz="2400" dirty="0"/>
          </a:p>
        </p:txBody>
      </p:sp>
      <p:sp>
        <p:nvSpPr>
          <p:cNvPr id="10" name="5-конечная звезда 9"/>
          <p:cNvSpPr/>
          <p:nvPr/>
        </p:nvSpPr>
        <p:spPr>
          <a:xfrm>
            <a:off x="307082" y="2807593"/>
            <a:ext cx="2616421" cy="2228044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hlinkClick r:id="rId7" action="ppaction://hlinksldjump"/>
              </a:rPr>
              <a:t>Пров.д.з</a:t>
            </a:r>
            <a:r>
              <a:rPr lang="ru-RU" sz="2400" dirty="0" smtClean="0">
                <a:hlinkClick r:id="rId7" action="ppaction://hlinksldjump"/>
              </a:rPr>
              <a:t>.</a:t>
            </a:r>
            <a:endParaRPr lang="ru-RU" sz="2400" dirty="0"/>
          </a:p>
        </p:txBody>
      </p:sp>
      <p:sp>
        <p:nvSpPr>
          <p:cNvPr id="14" name="5-конечная звезда 13"/>
          <p:cNvSpPr/>
          <p:nvPr/>
        </p:nvSpPr>
        <p:spPr>
          <a:xfrm>
            <a:off x="9076244" y="3234570"/>
            <a:ext cx="2616421" cy="222804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hlinkClick r:id="rId8" action="ppaction://hlinksldjump"/>
              </a:rPr>
              <a:t>Дом.зад</a:t>
            </a:r>
            <a:r>
              <a:rPr lang="ru-RU" sz="2400" dirty="0" smtClean="0">
                <a:hlinkClick r:id="rId8" action="ppaction://hlinksldjump"/>
              </a:rPr>
              <a:t>.</a:t>
            </a:r>
            <a:endParaRPr lang="ru-RU" sz="2400" dirty="0"/>
          </a:p>
        </p:txBody>
      </p:sp>
      <p:sp>
        <p:nvSpPr>
          <p:cNvPr id="16" name="Ромб 15"/>
          <p:cNvSpPr/>
          <p:nvPr/>
        </p:nvSpPr>
        <p:spPr>
          <a:xfrm>
            <a:off x="9927254" y="5625575"/>
            <a:ext cx="914400" cy="91440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hlinkClick r:id="rId9" action="ppaction://hlinksldjump"/>
              </a:rPr>
              <a:t>К.у</a:t>
            </a:r>
            <a:r>
              <a:rPr lang="ru-RU" dirty="0" smtClean="0">
                <a:hlinkClick r:id="rId9" action="ppaction://hlinksldjump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42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8502" y="476518"/>
            <a:ext cx="64523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 км =                      </a:t>
            </a:r>
          </a:p>
          <a:p>
            <a:r>
              <a:rPr lang="ru-RU" sz="4000" dirty="0" smtClean="0"/>
              <a:t>1 м =              =</a:t>
            </a:r>
          </a:p>
          <a:p>
            <a:r>
              <a:rPr lang="ru-RU" sz="4000" dirty="0" smtClean="0"/>
              <a:t>1 </a:t>
            </a:r>
            <a:r>
              <a:rPr lang="ru-RU" sz="4000" dirty="0" err="1" smtClean="0"/>
              <a:t>дм</a:t>
            </a:r>
            <a:r>
              <a:rPr lang="ru-RU" sz="4000" dirty="0" smtClean="0"/>
              <a:t> =            =</a:t>
            </a:r>
          </a:p>
          <a:p>
            <a:r>
              <a:rPr lang="ru-RU" sz="4000" dirty="0" smtClean="0"/>
              <a:t>1 см =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739426" y="476518"/>
            <a:ext cx="17652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1000 м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201485" y="1045904"/>
            <a:ext cx="15231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10 </a:t>
            </a:r>
            <a:r>
              <a:rPr lang="ru-RU" sz="4000" dirty="0" err="1" smtClean="0"/>
              <a:t>дм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262600" y="1045904"/>
            <a:ext cx="17508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100 см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243163" y="1684540"/>
            <a:ext cx="14814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10 см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215311" y="1678780"/>
            <a:ext cx="18453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100 мм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045967" y="2288552"/>
            <a:ext cx="1576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10 мм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2498502" y="3137264"/>
            <a:ext cx="7757252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9600" b="1" dirty="0" smtClean="0">
                <a:ln/>
                <a:solidFill>
                  <a:schemeClr val="accent3"/>
                </a:solidFill>
              </a:rPr>
              <a:t>Меры длины</a:t>
            </a:r>
            <a:endParaRPr lang="ru-RU" sz="9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180303" y="64394"/>
            <a:ext cx="540913" cy="55379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33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2590" y="295020"/>
            <a:ext cx="672972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600" dirty="0" smtClean="0"/>
              <a:t>Проверяем домашнее задание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28033" y="1197735"/>
            <a:ext cx="1183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№ 152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563060" y="1283855"/>
            <a:ext cx="1183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№ 154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15788" y="1197735"/>
            <a:ext cx="2114681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700" dirty="0" smtClean="0">
                <a:solidFill>
                  <a:srgbClr val="FF0000"/>
                </a:solidFill>
              </a:rPr>
              <a:t>5</a:t>
            </a:r>
            <a:endParaRPr lang="ru-RU" sz="28700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180303" y="64394"/>
            <a:ext cx="540913" cy="55379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94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3573" y="117723"/>
            <a:ext cx="2624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Тема урока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82579" y="1120463"/>
            <a:ext cx="425469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600" dirty="0" smtClean="0"/>
              <a:t>Единицы площади: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125791" y="1118819"/>
            <a:ext cx="491512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i="1" dirty="0"/>
              <a:t>к</a:t>
            </a:r>
            <a:r>
              <a:rPr lang="ru-RU" sz="3200" i="1" dirty="0" smtClean="0"/>
              <a:t>вадратный километр,</a:t>
            </a:r>
            <a:endParaRPr lang="ru-RU" sz="32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25791" y="1766794"/>
            <a:ext cx="525175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i="1" dirty="0" smtClean="0"/>
              <a:t>квадратный миллиметр.</a:t>
            </a:r>
            <a:endParaRPr lang="ru-RU" sz="32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62317" y="2987898"/>
            <a:ext cx="2295294" cy="21378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73510" y="5228822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1км</a:t>
            </a:r>
            <a:endParaRPr lang="ru-RU" dirty="0"/>
          </a:p>
        </p:txBody>
      </p:sp>
      <p:sp>
        <p:nvSpPr>
          <p:cNvPr id="9" name="Прямоугольник 8"/>
          <p:cNvSpPr>
            <a:spLocks noChangeAspect="1"/>
          </p:cNvSpPr>
          <p:nvPr/>
        </p:nvSpPr>
        <p:spPr>
          <a:xfrm>
            <a:off x="7366715" y="4404575"/>
            <a:ext cx="233298" cy="233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216814" y="4637873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1мм</a:t>
            </a:r>
            <a:endParaRPr lang="ru-RU" sz="1400" dirty="0"/>
          </a:p>
        </p:txBody>
      </p:sp>
      <p:sp>
        <p:nvSpPr>
          <p:cNvPr id="11" name="Управляющая кнопка: назад 10">
            <a:hlinkClick r:id="rId2" action="ppaction://hlinksldjump" highlightClick="1"/>
          </p:cNvPr>
          <p:cNvSpPr/>
          <p:nvPr/>
        </p:nvSpPr>
        <p:spPr>
          <a:xfrm>
            <a:off x="180303" y="64394"/>
            <a:ext cx="540913" cy="55379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48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/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5738" y="154547"/>
            <a:ext cx="10317248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4400" i="1" dirty="0" smtClean="0"/>
              <a:t>Как найти площадь прямоугольника?</a:t>
            </a:r>
            <a:endParaRPr lang="ru-RU" sz="4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224270" y="1120462"/>
            <a:ext cx="24400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S</a:t>
            </a:r>
            <a:r>
              <a:rPr lang="ru-RU" sz="4800" dirty="0" smtClean="0"/>
              <a:t> = </a:t>
            </a:r>
            <a:r>
              <a:rPr lang="en-US" sz="4800" dirty="0" smtClean="0"/>
              <a:t>a</a:t>
            </a:r>
            <a:r>
              <a:rPr lang="ru-RU" sz="4800" dirty="0" smtClean="0"/>
              <a:t> ∙ </a:t>
            </a:r>
            <a:r>
              <a:rPr lang="en-US" sz="4800" dirty="0" smtClean="0"/>
              <a:t>b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34872" y="2147933"/>
            <a:ext cx="3193961" cy="127500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181082" y="2431494"/>
            <a:ext cx="447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107271" y="3422941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b</a:t>
            </a:r>
            <a:endParaRPr lang="ru-RU" sz="4000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180303" y="64394"/>
            <a:ext cx="540913" cy="55379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48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39414" y="901521"/>
            <a:ext cx="4623516" cy="2240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099256" y="1661374"/>
            <a:ext cx="8835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9см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59122" y="316746"/>
            <a:ext cx="10983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15см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90272" y="3696236"/>
            <a:ext cx="8547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 =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59122" y="3696236"/>
            <a:ext cx="2255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а</a:t>
            </a:r>
            <a:r>
              <a:rPr lang="ru-RU" sz="4000" dirty="0" smtClean="0"/>
              <a:t> =         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8912959" y="3727220"/>
            <a:ext cx="24320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b</a:t>
            </a:r>
            <a:r>
              <a:rPr lang="ru-RU" sz="4000" dirty="0" smtClean="0"/>
              <a:t> =          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54212" y="314244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11793" y="1769095"/>
            <a:ext cx="303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639546" y="3727220"/>
            <a:ext cx="11753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s</a:t>
            </a:r>
            <a:r>
              <a:rPr lang="en-US" sz="4000" dirty="0" smtClean="0"/>
              <a:t> </a:t>
            </a:r>
            <a:r>
              <a:rPr lang="ru-RU" sz="4000" dirty="0" smtClean="0"/>
              <a:t>: </a:t>
            </a:r>
            <a:r>
              <a:rPr lang="en-US" sz="4000" dirty="0" smtClean="0"/>
              <a:t>b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730410" y="3689570"/>
            <a:ext cx="11592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s </a:t>
            </a:r>
            <a:r>
              <a:rPr lang="ru-RU" sz="4000" dirty="0" smtClean="0"/>
              <a:t>: </a:t>
            </a:r>
            <a:r>
              <a:rPr lang="en-US" sz="4000" dirty="0" smtClean="0"/>
              <a:t>a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1369983" y="3689570"/>
            <a:ext cx="1912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9 ∙ </a:t>
            </a:r>
            <a:r>
              <a:rPr lang="en-US" sz="4000" dirty="0" smtClean="0"/>
              <a:t>15</a:t>
            </a:r>
            <a:r>
              <a:rPr lang="ru-RU" sz="4000" dirty="0" smtClean="0"/>
              <a:t> =</a:t>
            </a:r>
            <a:endParaRPr lang="ru-RU" sz="4000" dirty="0"/>
          </a:p>
        </p:txBody>
      </p:sp>
      <p:sp>
        <p:nvSpPr>
          <p:cNvPr id="13" name="Управляющая кнопка: назад 12">
            <a:hlinkClick r:id="rId2" action="ppaction://hlinksldjump" highlightClick="1"/>
          </p:cNvPr>
          <p:cNvSpPr/>
          <p:nvPr/>
        </p:nvSpPr>
        <p:spPr>
          <a:xfrm>
            <a:off x="180303" y="64394"/>
            <a:ext cx="540913" cy="55379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43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9555" y="605307"/>
            <a:ext cx="10445488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dirty="0" smtClean="0"/>
              <a:t>Какая из записей правильно показывает нахождение </a:t>
            </a:r>
          </a:p>
          <a:p>
            <a:r>
              <a:rPr lang="ru-RU" sz="3200" dirty="0" smtClean="0"/>
              <a:t>площади прямоугольника?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35см ∙ 5 =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420дм : 7 =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26мм ∙ 3мм =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630м : 9м =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782614" y="2627291"/>
            <a:ext cx="1262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3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180303" y="64394"/>
            <a:ext cx="540913" cy="55379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31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8349" y="437882"/>
            <a:ext cx="6224781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dirty="0" smtClean="0"/>
              <a:t>Вставь правильно величины</a:t>
            </a:r>
          </a:p>
          <a:p>
            <a:r>
              <a:rPr lang="ru-RU" sz="3600" dirty="0" smtClean="0"/>
              <a:t>32см = …</a:t>
            </a:r>
            <a:r>
              <a:rPr lang="ru-RU" sz="3600" dirty="0" err="1" smtClean="0"/>
              <a:t>дм</a:t>
            </a:r>
            <a:r>
              <a:rPr lang="ru-RU" sz="3600" dirty="0" smtClean="0"/>
              <a:t> …см</a:t>
            </a:r>
          </a:p>
          <a:p>
            <a:r>
              <a:rPr lang="ru-RU" sz="3600" dirty="0" smtClean="0"/>
              <a:t>320см = …м …</a:t>
            </a:r>
            <a:r>
              <a:rPr lang="ru-RU" sz="3600" dirty="0" err="1" smtClean="0"/>
              <a:t>дм</a:t>
            </a:r>
            <a:endParaRPr lang="ru-RU" sz="3600" dirty="0" smtClean="0"/>
          </a:p>
          <a:p>
            <a:r>
              <a:rPr lang="ru-RU" sz="3600" dirty="0" smtClean="0"/>
              <a:t>302см = …</a:t>
            </a:r>
            <a:r>
              <a:rPr lang="ru-RU" sz="3600" dirty="0" err="1" smtClean="0"/>
              <a:t>дм</a:t>
            </a:r>
            <a:r>
              <a:rPr lang="ru-RU" sz="3600" dirty="0" smtClean="0"/>
              <a:t> …см</a:t>
            </a:r>
          </a:p>
          <a:p>
            <a:r>
              <a:rPr lang="ru-RU" sz="3600" dirty="0" smtClean="0"/>
              <a:t>3200м = …км …м</a:t>
            </a:r>
            <a:endParaRPr lang="ru-RU" sz="3600" dirty="0"/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180303" y="64394"/>
            <a:ext cx="540913" cy="55379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24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Дерево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TC103090434[[fn=Тип дерева]]</Template>
  <TotalTime>214</TotalTime>
  <Words>178</Words>
  <Application>Microsoft Office PowerPoint</Application>
  <PresentationFormat>Широкоэкранный</PresentationFormat>
  <Paragraphs>63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Georgia</vt:lpstr>
      <vt:lpstr>Trebuchet MS</vt:lpstr>
      <vt:lpstr>Wingdings</vt:lpstr>
      <vt:lpstr>Дерево</vt:lpstr>
      <vt:lpstr>Урок математики для родителей 4кл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для родителей 4кл</dc:title>
  <dc:creator>Марина</dc:creator>
  <cp:lastModifiedBy>Марина</cp:lastModifiedBy>
  <cp:revision>20</cp:revision>
  <dcterms:created xsi:type="dcterms:W3CDTF">2014-10-12T09:13:59Z</dcterms:created>
  <dcterms:modified xsi:type="dcterms:W3CDTF">2014-10-14T17:32:05Z</dcterms:modified>
</cp:coreProperties>
</file>