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14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6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9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0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92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0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3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79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5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4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49BC2-5D67-429E-A89B-9E66E1BE432E}" type="datetimeFigureOut">
              <a:rPr lang="ru-RU" smtClean="0"/>
              <a:t>23.05.2013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2476-145D-4942-B1BA-9913134232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69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2311538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ПРИРОДА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Валерия\Рабочий стол\дель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759348" cy="207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Валерия\Рабочий стол\ре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084215" cy="231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Валерия\Рабочий стол\ле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9050"/>
            <a:ext cx="2975992" cy="223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Валерия\Рабочий стол\п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7905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2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67744" y="692696"/>
            <a:ext cx="4968552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КРУГОВОРОТ ВЕЩЕСТВ</a:t>
            </a:r>
            <a:endParaRPr lang="ru-RU" sz="4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339752" y="2852936"/>
            <a:ext cx="1944216" cy="12241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39664" y="2887944"/>
            <a:ext cx="1492576" cy="11891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539552" y="4149080"/>
            <a:ext cx="374441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ЗАМКНУТЫЙ</a:t>
            </a:r>
            <a:endParaRPr lang="ru-RU" sz="2800" dirty="0"/>
          </a:p>
        </p:txBody>
      </p:sp>
      <p:sp>
        <p:nvSpPr>
          <p:cNvPr id="11" name="Овал 10"/>
          <p:cNvSpPr/>
          <p:nvPr/>
        </p:nvSpPr>
        <p:spPr>
          <a:xfrm>
            <a:off x="4860032" y="4190570"/>
            <a:ext cx="374441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НЕЗАМКНУТЫЙ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377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ЖИЛИ ДРЕВНИЕ ЛЮДИ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Валерия\Рабочий стол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12" y="4162424"/>
            <a:ext cx="1549384" cy="204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Валерия\Рабочий стол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82672"/>
            <a:ext cx="4087433" cy="22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Валерия\Рабочий стол\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70" y="4569091"/>
            <a:ext cx="3190816" cy="20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Валерия\Рабочий стол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" y="4437112"/>
            <a:ext cx="3240642" cy="22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Валерия\Рабочий стол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82672"/>
            <a:ext cx="3875827" cy="242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8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ТИП ХОЗЯЙСТВА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13838" r="9234" b="49091"/>
          <a:stretch/>
        </p:blipFill>
        <p:spPr bwMode="auto">
          <a:xfrm>
            <a:off x="1417076" y="1412776"/>
            <a:ext cx="6244590" cy="34956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3090" y="5301208"/>
            <a:ext cx="581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ПРИСВАИВАЮЩЕЕ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рия\Рабочий стол\с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9" y="4546663"/>
            <a:ext cx="3890392" cy="22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Валерия\Рабочий стол\з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85" y="200100"/>
            <a:ext cx="425501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Валерия\Рабочий стол\з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68869"/>
            <a:ext cx="3888432" cy="212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Валерия\Рабочий стол\з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5" y="2189446"/>
            <a:ext cx="3879839" cy="21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Documents and Settings\Валерия\Рабочий стол\з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01" y="4472424"/>
            <a:ext cx="3750423" cy="235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8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ТИП ХОЗЯЙСТВА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Picture 3"/>
          <p:cNvPicPr/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53329" r="9876" b="9333"/>
          <a:stretch/>
        </p:blipFill>
        <p:spPr bwMode="auto">
          <a:xfrm>
            <a:off x="1535389" y="1484784"/>
            <a:ext cx="6143625" cy="35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99529" y="5229200"/>
            <a:ext cx="58262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ПРОИЗВОДЯЩЕЕ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Искусственные экологические системы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Documents and Settings\Валерия\Рабочий стол\пру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12776"/>
            <a:ext cx="3024336" cy="22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Валерия\Рабочий стол\пол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43" y="4293096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Валерия\Рабочий стол\ак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2996953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Валерия\Рабочий стол\огоро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64777"/>
            <a:ext cx="3024335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Валерия\Рабочий стол\са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5"/>
            <a:ext cx="2808312" cy="23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ТИП ХОЗЯЙСТВА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28800"/>
            <a:ext cx="69999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ЭКОЛОГИЧЕСКОЕ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818" y="4509120"/>
            <a:ext cx="8256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ЗАМКНУТЫЙ КРУГОВОРОТ ВЕЩЕСТВ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555776" y="404664"/>
            <a:ext cx="388843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ТИП ХОЗЯЙСТВА</a:t>
            </a:r>
            <a:endParaRPr lang="ru-RU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292080" y="2348880"/>
            <a:ext cx="2016224" cy="11566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572000" y="2564904"/>
            <a:ext cx="0" cy="1588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123728" y="2348880"/>
            <a:ext cx="1600944" cy="11566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528" y="3632642"/>
            <a:ext cx="20882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ПРИСВАИВАЮЩЕЕ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27884" y="4293096"/>
            <a:ext cx="20882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ПРОИЗВОДЯЩЕЕ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3789040"/>
            <a:ext cx="2088232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ПРИРОДА</vt:lpstr>
      <vt:lpstr>Презентация PowerPoint</vt:lpstr>
      <vt:lpstr>КАК ЖИЛИ ДРЕВНИЕ ЛЮДИ</vt:lpstr>
      <vt:lpstr>ТИП ХОЗЯЙСТВА</vt:lpstr>
      <vt:lpstr>Презентация PowerPoint</vt:lpstr>
      <vt:lpstr>ТИП ХОЗЯЙСТВА</vt:lpstr>
      <vt:lpstr>Искусственные экологические системы</vt:lpstr>
      <vt:lpstr> ТИП ХОЗЯЙСТВА 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</dc:title>
  <dc:creator>Валерия</dc:creator>
  <cp:lastModifiedBy>Валерия</cp:lastModifiedBy>
  <cp:revision>11</cp:revision>
  <dcterms:created xsi:type="dcterms:W3CDTF">2013-05-23T12:41:29Z</dcterms:created>
  <dcterms:modified xsi:type="dcterms:W3CDTF">2013-05-23T17:09:02Z</dcterms:modified>
</cp:coreProperties>
</file>