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47" r:id="rId5"/>
  </p:sldMasterIdLst>
  <p:sldIdLst>
    <p:sldId id="267" r:id="rId6"/>
    <p:sldId id="256" r:id="rId7"/>
    <p:sldId id="257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0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14313"/>
            <a:ext cx="22860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14313"/>
            <a:ext cx="67056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4820-CEA5-48C9-BA81-0E5B4CB50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BFEC-E5AB-4189-AA0B-E626865E5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0449-611E-4BED-B609-36ACD50D6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5DEA-88EA-4D8C-A62F-E0752604D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99D5-0E3A-444D-B724-8CA5BEE1B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A447B-92BD-4E1E-A4A0-197E5B33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1B01-C8D6-4FF5-8BE1-D20D8EDCA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E780-D65C-44CC-BA78-985FACD44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C0671-8C1B-4A03-B88C-E058169A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43CB-2C6B-4572-8241-CB8E68016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5D48-5183-4311-8ACE-D8E92CF2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4F61-9D7A-4A5C-991C-E10434310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8CBF-4C28-4DD8-8C8C-165084E09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765E-3619-4D71-9BF1-7B84CE30C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7EB0-00F2-44F6-8657-B27A5972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CE79-248E-4BE7-BC20-D6425C563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86EC-F703-4A0D-93E0-79589F20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9991-D292-496E-9E2A-112EBDE3B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8B64-28D8-4D45-999C-B2D47551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B6607-D355-4129-8005-39C1EAC2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2ED9-8BA7-483D-A07E-22D19882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EB3A-BA67-46C3-8A9C-C11946100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8ABB-779C-4553-B731-CBF5E3F8A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2F67-1B36-42B9-97E2-5D0CC2F14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72F4-1970-48AD-83E0-4F8098C3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74E5-F388-46EF-A3E2-FB1DD50BF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3543-1EC9-42EE-B60F-E34B182D6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05AE-B3ED-4972-AC2A-4D0B6784D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634F-5220-4C7B-B6CE-886AADA0B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8E38-185C-4822-8DF6-80E65C9C8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BC18-5166-4726-B7D1-76E7B71F8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D15B-7C28-4D11-AF9D-F116D233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7697-CD28-4E57-BDE9-38AD916CA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5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5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5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D17B04-5C8E-4A13-8EFD-31CBC701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5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09F07-201B-4DFD-B21A-20B2C2A1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92258B-5A73-40ED-B0C3-594DE7AB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2239A2-8B70-4BE2-9576-D59D6CBB67CC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7F41EF-8D0A-426C-8B27-EF1F11A6A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medik.org/images/stories/pozv/iskrivlenie.jpg" TargetMode="External"/><Relationship Id="rId3" Type="http://schemas.openxmlformats.org/officeDocument/2006/relationships/hyperlink" Target="http://www.what-this.ru/assets/images/people/cherep.jpg" TargetMode="External"/><Relationship Id="rId7" Type="http://schemas.openxmlformats.org/officeDocument/2006/relationships/hyperlink" Target="http://spina.net.ua/tinyMCE/plugins/filemanager/filez/1116.jpg" TargetMode="External"/><Relationship Id="rId2" Type="http://schemas.openxmlformats.org/officeDocument/2006/relationships/hyperlink" Target="http://www.bodybuild.ru/img/myshcy-golovy-shei-lica-uvelichit-izobrazhenie-797.jpg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dentalmir.ru/img/human_tooth_anatomy_1.jpg" TargetMode="External"/><Relationship Id="rId5" Type="http://schemas.openxmlformats.org/officeDocument/2006/relationships/hyperlink" Target="http://anatomias.ru/wp-content/uploads/2012/05/raspolozhenie-zubov-cheloveka-300x228.jpg" TargetMode="External"/><Relationship Id="rId10" Type="http://schemas.openxmlformats.org/officeDocument/2006/relationships/hyperlink" Target="http://www.ebio.ru/images/07020601.gif" TargetMode="External"/><Relationship Id="rId4" Type="http://schemas.openxmlformats.org/officeDocument/2006/relationships/hyperlink" Target="http://www.rlsmart.net/uploads/61/899013/GCSE/muscle_man_running.jpg" TargetMode="External"/><Relationship Id="rId9" Type="http://schemas.openxmlformats.org/officeDocument/2006/relationships/hyperlink" Target="http://img0.liveinternet.ru/images/attach/c/0/38/975/38975601_gkt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14546" y="2000240"/>
            <a:ext cx="6172200" cy="189436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бутерброда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86116" y="5000636"/>
            <a:ext cx="5643602" cy="1371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УМК «Школа 2100» (автор Вахрушев А.А.)</a:t>
            </a:r>
          </a:p>
          <a:p>
            <a:r>
              <a:rPr lang="ru-RU" dirty="0" smtClean="0"/>
              <a:t>Окружающий мир, 4 класс</a:t>
            </a:r>
          </a:p>
          <a:p>
            <a:r>
              <a:rPr lang="ru-RU" dirty="0" smtClean="0"/>
              <a:t>Часть 1. Человек и природа.</a:t>
            </a:r>
          </a:p>
          <a:p>
            <a:r>
              <a:rPr lang="ru-RU" dirty="0" smtClean="0"/>
              <a:t>Раздел 1. Как работает организм человека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g0.liveinternet.ru/images/attach/c/0/38/975/38975601_g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9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расположение зубов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4229879" cy="3214710"/>
          </a:xfrm>
          <a:prstGeom prst="rect">
            <a:avLst/>
          </a:prstGeom>
          <a:noFill/>
        </p:spPr>
      </p:pic>
      <p:pic>
        <p:nvPicPr>
          <p:cNvPr id="4" name="Picture 4" descr="Строение зу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00306"/>
            <a:ext cx="4429156" cy="4129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http://www.bodybuild.ru/img/myshcy-golovy-shei-lica-uvelichit-izobrazhenie-797.jpg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8858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http://www.what-this.ru/assets/images/people/cherep.jpg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http://www.rlsmart.net/uploads/61/899013/GCSE/muscle_man_running.jpg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http://anatomias.ru/wp-content/uploads/2012/05/raspolozhenie-zubov-cheloveka-300x228.jpg</a:t>
            </a:r>
            <a:r>
              <a:rPr lang="ru-RU" dirty="0" smtClean="0"/>
              <a:t>    ротовая полость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6"/>
              </a:rPr>
              <a:t>http://dentalmir.ru/img/human_tooth_anatomy_1.jpg</a:t>
            </a:r>
            <a:r>
              <a:rPr lang="ru-RU" dirty="0" smtClean="0"/>
              <a:t>  строение зуба</a:t>
            </a:r>
          </a:p>
          <a:p>
            <a:r>
              <a:rPr lang="en-US" dirty="0" smtClean="0">
                <a:hlinkClick r:id="rId7"/>
              </a:rPr>
              <a:t>http://spina.net.ua/tinyMCE/plugins/filemanager/filez/1116.jpg</a:t>
            </a:r>
            <a:r>
              <a:rPr lang="ru-RU" dirty="0" smtClean="0"/>
              <a:t>  позвоночник</a:t>
            </a:r>
          </a:p>
          <a:p>
            <a:r>
              <a:rPr lang="en-US" dirty="0" smtClean="0">
                <a:hlinkClick r:id="rId8"/>
              </a:rPr>
              <a:t>http://nmedik.org/images/stories/pozv/iskrivlenie.jpg</a:t>
            </a:r>
            <a:r>
              <a:rPr lang="ru-RU" dirty="0" smtClean="0"/>
              <a:t>  искривление позвоночника</a:t>
            </a:r>
          </a:p>
          <a:p>
            <a:r>
              <a:rPr lang="en-US" dirty="0" smtClean="0">
                <a:hlinkClick r:id="rId9"/>
              </a:rPr>
              <a:t>http://img0.liveinternet.ru/images/attach/c/0/38/975/38975601_gkt.jpg</a:t>
            </a:r>
            <a:r>
              <a:rPr lang="ru-RU" dirty="0" smtClean="0"/>
              <a:t>  пищеварительная система</a:t>
            </a:r>
          </a:p>
          <a:p>
            <a:r>
              <a:rPr lang="en-US" dirty="0" smtClean="0">
                <a:hlinkClick r:id="rId10"/>
              </a:rPr>
              <a:t>http://www.ebio.ru/images/07020601.gif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1571612"/>
            <a:ext cx="8215370" cy="92869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/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Системы органов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314324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8000" b="1" dirty="0" smtClean="0">
                <a:ln/>
                <a:solidFill>
                  <a:schemeClr val="accent3"/>
                </a:solidFill>
              </a:rPr>
              <a:t>?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214290"/>
            <a:ext cx="8215370" cy="64294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Опорно</a:t>
            </a:r>
            <a:r>
              <a:rPr kumimoji="0" lang="ru-RU" sz="36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- двигательная система</a:t>
            </a:r>
          </a:p>
        </p:txBody>
      </p:sp>
      <p:pic>
        <p:nvPicPr>
          <p:cNvPr id="2052" name="Picture 4" descr="http://www.mixmed.ru/anpic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2928958" cy="55022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995678"/>
            <a:ext cx="3071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 </a:t>
            </a:r>
            <a:r>
              <a:rPr lang="ru-RU" sz="2000" b="1" dirty="0"/>
              <a:t>— череп;</a:t>
            </a:r>
            <a:br>
              <a:rPr lang="ru-RU" sz="2000" b="1" dirty="0"/>
            </a:br>
            <a:r>
              <a:rPr lang="ru-RU" sz="2000" b="1" dirty="0"/>
              <a:t>2 — грудная клетка;</a:t>
            </a:r>
            <a:br>
              <a:rPr lang="ru-RU" sz="2000" b="1" dirty="0"/>
            </a:br>
            <a:r>
              <a:rPr lang="ru-RU" sz="2000" b="1" dirty="0"/>
              <a:t>3 — кости верхней конечности;</a:t>
            </a:r>
            <a:br>
              <a:rPr lang="ru-RU" sz="2000" b="1" dirty="0"/>
            </a:br>
            <a:r>
              <a:rPr lang="ru-RU" sz="2000" b="1" dirty="0"/>
              <a:t>4 — позвоночный столб;</a:t>
            </a:r>
            <a:br>
              <a:rPr lang="ru-RU" sz="2000" b="1" dirty="0"/>
            </a:br>
            <a:r>
              <a:rPr lang="ru-RU" sz="2000" b="1" dirty="0"/>
              <a:t>5 — тазовая кость;</a:t>
            </a:r>
            <a:br>
              <a:rPr lang="ru-RU" sz="2000" b="1" dirty="0"/>
            </a:br>
            <a:r>
              <a:rPr lang="ru-RU" sz="2000" b="1" dirty="0"/>
              <a:t>6 — кости нижних конечностей.</a:t>
            </a:r>
          </a:p>
        </p:txBody>
      </p:sp>
      <p:pic>
        <p:nvPicPr>
          <p:cNvPr id="14340" name="Picture 4" descr="http://www.rlsmart.net/uploads/61/899013/GCSE/muscle_man_run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429024" cy="546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dybuild.ru/img/myshcy-golovy-shei-lica-uvelichit-izobrazhenie-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2857520" cy="3675433"/>
          </a:xfrm>
          <a:prstGeom prst="rect">
            <a:avLst/>
          </a:prstGeom>
          <a:noFill/>
        </p:spPr>
      </p:pic>
      <p:pic>
        <p:nvPicPr>
          <p:cNvPr id="1028" name="Picture 4" descr="Кости чере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071966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spina.net.ua/tinyMCE/plugins/filemanager/filez/1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375576" cy="3500462"/>
          </a:xfrm>
          <a:prstGeom prst="rect">
            <a:avLst/>
          </a:prstGeom>
          <a:noFill/>
        </p:spPr>
      </p:pic>
      <p:pic>
        <p:nvPicPr>
          <p:cNvPr id="67590" name="Picture 6" descr="http://nmedik.org/images/stories/pozv/iskrivle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928934"/>
            <a:ext cx="4143404" cy="343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2918"/>
            <a:ext cx="9064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Лена:  </a:t>
            </a:r>
            <a:r>
              <a:rPr lang="ru-RU" sz="3200" dirty="0" smtClean="0"/>
              <a:t>Миша, почему мы кормим только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свой желудок? Ведь  энергия  нужна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всему нашему телу?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7" y="2928934"/>
            <a:ext cx="835821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rgbClr val="960000"/>
                </a:solidFill>
              </a:rPr>
              <a:t>Куда  попадают питательные</a:t>
            </a:r>
          </a:p>
          <a:p>
            <a:pPr algn="ctr"/>
            <a:r>
              <a:rPr lang="ru-RU" sz="3200" b="1" i="1" dirty="0" smtClean="0">
                <a:ln/>
                <a:solidFill>
                  <a:srgbClr val="960000"/>
                </a:solidFill>
              </a:rPr>
              <a:t>вещества?</a:t>
            </a:r>
            <a:endParaRPr lang="ru-RU" sz="3200" b="1" dirty="0">
              <a:ln/>
              <a:solidFill>
                <a:srgbClr val="9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571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    </a:t>
            </a:r>
            <a:r>
              <a:rPr lang="ru-RU" sz="3100" i="1" dirty="0" smtClean="0"/>
              <a:t>Какие органы принимают участие  в питании и использовании пищи организмом?</a:t>
            </a:r>
            <a:endParaRPr lang="ru-RU" sz="3100" dirty="0"/>
          </a:p>
        </p:txBody>
      </p:sp>
      <p:pic>
        <p:nvPicPr>
          <p:cNvPr id="5" name="Picture 4" descr="Внутренние органы. Внутренние органы: Организм – это совокупность всех органов человека.Органы имеют свое определенное место в организме и свои собственные функции. Пищеварительная система:1-ротовая полость,2-околоушные слюнные железы,3-глотка,4-подчелюстная слюнная железа,5-пищевод,6-желудок , 7-поджелудочная железа,8-прямая кишка,9-анальное отверстие,10-тонкая кишка,11-толстая кишка,12-двенадцатперстная кишка,13-желчный пузырь,14-печен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888255" cy="4071966"/>
          </a:xfrm>
          <a:prstGeom prst="rect">
            <a:avLst/>
          </a:prstGeom>
          <a:noFill/>
        </p:spPr>
      </p:pic>
      <p:pic>
        <p:nvPicPr>
          <p:cNvPr id="6" name="Picture 2" descr="http://festival.1september.ru/articles/514333/Image373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3013644" cy="2286016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2/66/338/66338724_r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357298"/>
            <a:ext cx="2286016" cy="2575517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2/72/705/72705431_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14818"/>
            <a:ext cx="2220849" cy="2071702"/>
          </a:xfrm>
          <a:prstGeom prst="rect">
            <a:avLst/>
          </a:prstGeom>
          <a:noFill/>
        </p:spPr>
      </p:pic>
      <p:pic>
        <p:nvPicPr>
          <p:cNvPr id="9" name="Picture 2" descr="http://festival.1september.ru/articles/514333/Image373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643314"/>
            <a:ext cx="137079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8630" y="1357298"/>
            <a:ext cx="8215370" cy="121444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Пищеварительная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020602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3643306" y="428604"/>
            <a:ext cx="514353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Пищеварительная система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5"/>
            <a:ext cx="2897208" cy="3724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18">
  <a:themeElements>
    <a:clrScheme name="1_Классный шаблон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1_Классный шаблон">
      <a:majorFont>
        <a:latin typeface="Cambria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лассный шаблон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335</TotalTime>
  <Words>121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Тема18</vt:lpstr>
      <vt:lpstr>master</vt:lpstr>
      <vt:lpstr>1_colormaster</vt:lpstr>
      <vt:lpstr>2_colormaster</vt:lpstr>
      <vt:lpstr>Эркер</vt:lpstr>
      <vt:lpstr>Путешествие бутерброда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123</cp:lastModifiedBy>
  <cp:revision>33</cp:revision>
  <dcterms:created xsi:type="dcterms:W3CDTF">2012-10-03T16:48:53Z</dcterms:created>
  <dcterms:modified xsi:type="dcterms:W3CDTF">2014-07-08T08:47:47Z</dcterms:modified>
</cp:coreProperties>
</file>