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51" autoAdjust="0"/>
    <p:restoredTop sz="94595" autoAdjust="0"/>
  </p:normalViewPr>
  <p:slideViewPr>
    <p:cSldViewPr>
      <p:cViewPr varScale="1">
        <p:scale>
          <a:sx n="83" d="100"/>
          <a:sy n="83" d="100"/>
        </p:scale>
        <p:origin x="-62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42-1412-4BAC-8315-32495852D370}" type="datetimeFigureOut">
              <a:rPr lang="uk-UA" smtClean="0"/>
              <a:t>25.11.2013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6C0B-4B84-4046-85E6-7BEAFC95CC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10654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42-1412-4BAC-8315-32495852D370}" type="datetimeFigureOut">
              <a:rPr lang="uk-UA" smtClean="0"/>
              <a:t>25.11.2013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6C0B-4B84-4046-85E6-7BEAFC95CC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785227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42-1412-4BAC-8315-32495852D370}" type="datetimeFigureOut">
              <a:rPr lang="uk-UA" smtClean="0"/>
              <a:t>25.11.2013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6C0B-4B84-4046-85E6-7BEAFC95CC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125858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42-1412-4BAC-8315-32495852D370}" type="datetimeFigureOut">
              <a:rPr lang="uk-UA" smtClean="0"/>
              <a:t>25.11.2013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6C0B-4B84-4046-85E6-7BEAFC95CC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4506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42-1412-4BAC-8315-32495852D370}" type="datetimeFigureOut">
              <a:rPr lang="uk-UA" smtClean="0"/>
              <a:t>25.11.2013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6C0B-4B84-4046-85E6-7BEAFC95CC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622875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42-1412-4BAC-8315-32495852D370}" type="datetimeFigureOut">
              <a:rPr lang="uk-UA" smtClean="0"/>
              <a:t>25.11.2013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6C0B-4B84-4046-85E6-7BEAFC95CC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25568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42-1412-4BAC-8315-32495852D370}" type="datetimeFigureOut">
              <a:rPr lang="uk-UA" smtClean="0"/>
              <a:t>25.11.2013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6C0B-4B84-4046-85E6-7BEAFC95CC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432208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42-1412-4BAC-8315-32495852D370}" type="datetimeFigureOut">
              <a:rPr lang="uk-UA" smtClean="0"/>
              <a:t>25.11.2013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6C0B-4B84-4046-85E6-7BEAFC95CC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213916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42-1412-4BAC-8315-32495852D370}" type="datetimeFigureOut">
              <a:rPr lang="uk-UA" smtClean="0"/>
              <a:t>25.11.2013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6C0B-4B84-4046-85E6-7BEAFC95CC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6473683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42-1412-4BAC-8315-32495852D370}" type="datetimeFigureOut">
              <a:rPr lang="uk-UA" smtClean="0"/>
              <a:t>25.11.2013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6C0B-4B84-4046-85E6-7BEAFC95CC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2201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6F2A42-1412-4BAC-8315-32495852D370}" type="datetimeFigureOut">
              <a:rPr lang="uk-UA" smtClean="0"/>
              <a:t>25.11.2013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086C0B-4B84-4046-85E6-7BEAFC95CC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2247213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6F2A42-1412-4BAC-8315-32495852D370}" type="datetimeFigureOut">
              <a:rPr lang="uk-UA" smtClean="0"/>
              <a:t>25.11.2013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086C0B-4B84-4046-85E6-7BEAFC95CC1D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87785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brodiahy.org.ua/wp-content/uploads/2012/10/11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" r="9895" b="1217"/>
          <a:stretch/>
        </p:blipFill>
        <p:spPr bwMode="auto">
          <a:xfrm>
            <a:off x="-10344" y="0"/>
            <a:ext cx="9154344" cy="6858000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>
            <a:off x="6105328" y="6021288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Розпочати тест</a:t>
            </a:r>
            <a:endParaRPr lang="uk-UA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1081316" y="116632"/>
            <a:ext cx="6587028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8800" dirty="0" smtClean="0">
                <a:solidFill>
                  <a:srgbClr val="FFFF00"/>
                </a:solidFill>
                <a:latin typeface="Monotype Corsiva" pitchFamily="66" charset="0"/>
              </a:rPr>
              <a:t>Мій  Ужгород</a:t>
            </a:r>
            <a:endParaRPr lang="en-US" sz="8800" dirty="0" smtClean="0">
              <a:solidFill>
                <a:srgbClr val="FFFF00"/>
              </a:solidFill>
              <a:latin typeface="Monotype Corsiva" pitchFamily="66" charset="0"/>
            </a:endParaRPr>
          </a:p>
          <a:p>
            <a:pPr algn="ctr"/>
            <a:r>
              <a:rPr lang="uk-UA" sz="2800" dirty="0">
                <a:solidFill>
                  <a:srgbClr val="FFFF00"/>
                </a:solidFill>
                <a:latin typeface="Monotype Corsiva" pitchFamily="66" charset="0"/>
              </a:rPr>
              <a:t>і</a:t>
            </a:r>
            <a:r>
              <a:rPr lang="uk-UA" sz="2800" dirty="0" smtClean="0">
                <a:solidFill>
                  <a:srgbClr val="FFFF00"/>
                </a:solidFill>
                <a:latin typeface="Monotype Corsiva" pitchFamily="66" charset="0"/>
              </a:rPr>
              <a:t>нтерактивне тестування з історії міста</a:t>
            </a:r>
            <a:endParaRPr lang="uk-UA" sz="2800" dirty="0">
              <a:solidFill>
                <a:srgbClr val="FFFF00"/>
              </a:solidFill>
              <a:latin typeface="Monotype Corsiva" pitchFamily="66" charset="0"/>
            </a:endParaRPr>
          </a:p>
        </p:txBody>
      </p:sp>
      <p:pic>
        <p:nvPicPr>
          <p:cNvPr id="1026" name="Picture 2" descr="Герб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40352" y="442645"/>
            <a:ext cx="1173264" cy="1225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460008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brodiahy.org.ua/wp-content/uploads/2012/10/11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" r="9895" b="1217"/>
          <a:stretch/>
        </p:blipFill>
        <p:spPr bwMode="auto">
          <a:xfrm>
            <a:off x="-10344" y="0"/>
            <a:ext cx="9154344" cy="6858000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743732" y="260648"/>
            <a:ext cx="3646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Вкажіть центральну вулицю міста:</a:t>
            </a:r>
            <a:endParaRPr lang="uk-UA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754857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Корзо</a:t>
            </a:r>
            <a:endParaRPr lang="uk-UA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1336314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Корятовича</a:t>
            </a:r>
            <a:endParaRPr lang="uk-UA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20331" y="1336314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Володимирська</a:t>
            </a:r>
            <a:endParaRPr lang="uk-UA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06120" y="754857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Петефі</a:t>
            </a:r>
          </a:p>
        </p:txBody>
      </p:sp>
      <p:sp>
        <p:nvSpPr>
          <p:cNvPr id="10" name="Прямоугольник 9">
            <a:hlinkClick r:id="" action="ppaction://hlinkshowjump?jump=nextslide"/>
          </p:cNvPr>
          <p:cNvSpPr/>
          <p:nvPr/>
        </p:nvSpPr>
        <p:spPr>
          <a:xfrm>
            <a:off x="6105328" y="6021288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Далі -</a:t>
            </a: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uk-UA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3367371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8" grpId="0" animBg="1"/>
      <p:bldP spid="9" grpId="0" animBg="1"/>
      <p:bldP spid="10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brodiahy.org.ua/wp-content/uploads/2012/10/11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" r="9895" b="1217"/>
          <a:stretch/>
        </p:blipFill>
        <p:spPr bwMode="auto">
          <a:xfrm>
            <a:off x="-10344" y="0"/>
            <a:ext cx="9154344" cy="6858000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224567" y="260648"/>
            <a:ext cx="66845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Який з поданих нижче телеканалів базується в межах Ужгорода?</a:t>
            </a:r>
            <a:endParaRPr lang="uk-UA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85980" y="1340768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ТРК «</a:t>
            </a:r>
            <a:r>
              <a:rPr lang="uk-UA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Даніо</a:t>
            </a:r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»</a:t>
            </a:r>
            <a:endParaRPr lang="uk-UA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85980" y="754857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1+1</a:t>
            </a:r>
            <a:endParaRPr lang="uk-UA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06120" y="1340767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ТРК «Україна»</a:t>
            </a:r>
            <a:endParaRPr lang="uk-UA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06120" y="754857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Інтер</a:t>
            </a:r>
            <a:endParaRPr lang="uk-UA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>
            <a:hlinkClick r:id="" action="ppaction://hlinkshowjump?jump=nextslide"/>
          </p:cNvPr>
          <p:cNvSpPr/>
          <p:nvPr/>
        </p:nvSpPr>
        <p:spPr>
          <a:xfrm>
            <a:off x="6105328" y="6021288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Далі -</a:t>
            </a: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uk-UA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7697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8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brodiahy.org.ua/wp-content/uploads/2012/10/11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" r="9895" b="1217"/>
          <a:stretch/>
        </p:blipFill>
        <p:spPr bwMode="auto">
          <a:xfrm>
            <a:off x="-10344" y="0"/>
            <a:ext cx="9154344" cy="6858000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57077" y="258406"/>
            <a:ext cx="56512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Вкажіть </a:t>
            </a:r>
            <a:r>
              <a:rPr lang="uk-UA" b="1" dirty="0" smtClean="0"/>
              <a:t>найближчу до Ужгорода закордонну столицю:</a:t>
            </a:r>
            <a:endParaRPr lang="uk-UA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4700889" y="1336314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Будапешт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1336314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Варшава</a:t>
            </a:r>
            <a:endParaRPr lang="uk-UA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475656" y="754857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Прага</a:t>
            </a:r>
            <a:endParaRPr lang="uk-UA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06120" y="754857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Братислава</a:t>
            </a:r>
            <a:endParaRPr lang="uk-UA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>
            <a:hlinkClick r:id="" action="ppaction://hlinkshowjump?jump=nextslide"/>
          </p:cNvPr>
          <p:cNvSpPr/>
          <p:nvPr/>
        </p:nvSpPr>
        <p:spPr>
          <a:xfrm>
            <a:off x="6105328" y="6021288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Далі -</a:t>
            </a:r>
            <a:r>
              <a:rPr lang="en-US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&gt;</a:t>
            </a:r>
            <a:endParaRPr lang="uk-UA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7697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8" grpId="0" animBg="1"/>
      <p:bldP spid="9" grpId="0" animBg="1"/>
      <p:bldP spid="1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http://brodiahy.org.ua/wp-content/uploads/2012/10/1103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86" r="9895" b="1217"/>
          <a:stretch/>
        </p:blipFill>
        <p:spPr bwMode="auto">
          <a:xfrm>
            <a:off x="-10344" y="0"/>
            <a:ext cx="9154344" cy="6858000"/>
          </a:xfrm>
          <a:prstGeom prst="rect">
            <a:avLst/>
          </a:prstGeom>
          <a:noFill/>
          <a:ln w="38100"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2123728" y="301163"/>
            <a:ext cx="46940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b="1" dirty="0" smtClean="0"/>
              <a:t>Вкажіть </a:t>
            </a:r>
            <a:r>
              <a:rPr lang="uk-UA" b="1" dirty="0" smtClean="0"/>
              <a:t>німецьке місто-побратим Ужгорода:</a:t>
            </a:r>
            <a:endParaRPr lang="uk-UA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1475656" y="754857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Дармштадт</a:t>
            </a:r>
            <a:endParaRPr lang="uk-UA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475656" y="1336314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Ческа-Ліпа</a:t>
            </a:r>
            <a:endParaRPr lang="uk-UA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4720331" y="1336314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Корвалліс</a:t>
            </a:r>
            <a:endParaRPr lang="uk-UA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4706120" y="754857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Хорсенс</a:t>
            </a:r>
            <a:endParaRPr lang="uk-UA" i="1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Прямоугольник 10">
            <a:hlinkClick r:id="" action="ppaction://hlinkshowjump?jump=endshow"/>
          </p:cNvPr>
          <p:cNvSpPr/>
          <p:nvPr/>
        </p:nvSpPr>
        <p:spPr>
          <a:xfrm>
            <a:off x="6105328" y="6021288"/>
            <a:ext cx="2808288" cy="503237"/>
          </a:xfrm>
          <a:prstGeom prst="rect">
            <a:avLst/>
          </a:prstGeom>
          <a:solidFill>
            <a:schemeClr val="bg1">
              <a:lumMod val="95000"/>
            </a:schemeClr>
          </a:solidFill>
          <a:ln w="1270">
            <a:solidFill>
              <a:schemeClr val="bg1">
                <a:lumMod val="50000"/>
              </a:schemeClr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uk-UA" i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Завершити показ</a:t>
            </a:r>
            <a:endParaRPr lang="uk-UA" i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9769749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 advClick="0"/>
    </mc:Choice>
    <mc:Fallback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10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" fill="hold">
                      <p:stCondLst>
                        <p:cond delay="0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9" presetClass="emph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9" presetClass="emph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3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3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3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3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6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7" fill="hold">
                      <p:stCondLst>
                        <p:cond delay="0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4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4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9" presetClass="emph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4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animClr clrSpc="rgb" dir="cw">
                                      <p:cBhvr>
                                        <p:cTn id="4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33CC33"/>
                                      </p:to>
                                    </p:animClr>
                                    <p:set>
                                      <p:cBhvr>
                                        <p:cTn id="4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49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" fill="hold">
                      <p:stCondLst>
                        <p:cond delay="0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9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55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56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6" grpId="2" animBg="1"/>
      <p:bldP spid="6" grpId="3" animBg="1"/>
      <p:bldP spid="7" grpId="0" animBg="1"/>
      <p:bldP spid="8" grpId="0" animBg="1"/>
      <p:bldP spid="9" grpId="0" animBg="1"/>
      <p:bldP spid="11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</TotalTime>
  <Words>69</Words>
  <Application>Microsoft Office PowerPoint</Application>
  <PresentationFormat>Экран (4:3)</PresentationFormat>
  <Paragraphs>27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Григорій Гогерчак</dc:creator>
  <cp:lastModifiedBy>Григорій Іванович Гогерчак</cp:lastModifiedBy>
  <cp:revision>8</cp:revision>
  <dcterms:created xsi:type="dcterms:W3CDTF">2013-11-25T08:53:24Z</dcterms:created>
  <dcterms:modified xsi:type="dcterms:W3CDTF">2013-11-25T15:11:16Z</dcterms:modified>
</cp:coreProperties>
</file>