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500174"/>
          </a:xfrm>
        </p:spPr>
        <p:txBody>
          <a:bodyPr>
            <a:normAutofit/>
          </a:bodyPr>
          <a:lstStyle/>
          <a:p>
            <a:r>
              <a:rPr lang="ru-RU" sz="8000" b="1" i="1" dirty="0" smtClean="0">
                <a:solidFill>
                  <a:srgbClr val="0070C0"/>
                </a:solidFill>
              </a:rPr>
              <a:t>Птицы</a:t>
            </a:r>
            <a:endParaRPr lang="ru-RU" sz="8000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6400800" cy="413862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1" y="1500174"/>
            <a:ext cx="5929354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1435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 дворе я - королева.</a:t>
            </a:r>
            <a:br>
              <a:rPr lang="ru-RU" b="1" i="1" dirty="0" smtClean="0"/>
            </a:br>
            <a:r>
              <a:rPr lang="ru-RU" b="1" i="1" dirty="0" smtClean="0"/>
              <a:t>Вон мой дом, на ветке слева.</a:t>
            </a:r>
            <a:br>
              <a:rPr lang="ru-RU" b="1" i="1" dirty="0" smtClean="0"/>
            </a:br>
            <a:r>
              <a:rPr lang="ru-RU" b="1" i="1" dirty="0" smtClean="0"/>
              <a:t>Птица в перьях серо-черных,</a:t>
            </a:r>
            <a:br>
              <a:rPr lang="ru-RU" b="1" i="1" dirty="0" smtClean="0"/>
            </a:br>
            <a:r>
              <a:rPr lang="ru-RU" b="1" i="1" dirty="0" smtClean="0"/>
              <a:t>Я умна, хитра, проворна</a:t>
            </a:r>
            <a:br>
              <a:rPr lang="ru-RU" b="1" i="1" dirty="0" smtClean="0"/>
            </a:br>
            <a:endParaRPr lang="ru-RU" b="1" i="1" dirty="0"/>
          </a:p>
        </p:txBody>
      </p:sp>
      <p:pic>
        <p:nvPicPr>
          <p:cNvPr id="9218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0"/>
            <a:ext cx="5500726" cy="4214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Птица слов немало знает,</a:t>
            </a:r>
            <a:br>
              <a:rPr lang="ru-RU" b="1" i="1" dirty="0" smtClean="0"/>
            </a:br>
            <a:r>
              <a:rPr lang="ru-RU" b="1" i="1" dirty="0" smtClean="0"/>
              <a:t>Всё на свете повторяет!</a:t>
            </a:r>
            <a:br>
              <a:rPr lang="ru-RU" b="1" i="1" dirty="0" smtClean="0"/>
            </a:br>
            <a:r>
              <a:rPr lang="ru-RU" b="1" i="1" dirty="0" smtClean="0"/>
              <a:t>Сюртучок на птице пестрый,</a:t>
            </a:r>
            <a:br>
              <a:rPr lang="ru-RU" b="1" i="1" dirty="0" smtClean="0"/>
            </a:br>
            <a:r>
              <a:rPr lang="ru-RU" b="1" i="1" dirty="0" smtClean="0"/>
              <a:t>Клюв - изогнутый и острый!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0"/>
            <a:ext cx="6143667" cy="4429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Вот так птица - какова!</a:t>
            </a:r>
            <a:br>
              <a:rPr lang="ru-RU" b="1" i="1" dirty="0" smtClean="0"/>
            </a:br>
            <a:r>
              <a:rPr lang="ru-RU" b="1" i="1" dirty="0" smtClean="0"/>
              <a:t>И не спутаешь с другой.</a:t>
            </a:r>
            <a:br>
              <a:rPr lang="ru-RU" b="1" i="1" dirty="0" smtClean="0"/>
            </a:br>
            <a:r>
              <a:rPr lang="ru-RU" b="1" i="1" dirty="0" smtClean="0"/>
              <a:t>Может, это цифра два?</a:t>
            </a:r>
            <a:br>
              <a:rPr lang="ru-RU" b="1" i="1" dirty="0" smtClean="0"/>
            </a:br>
            <a:r>
              <a:rPr lang="ru-RU" b="1" i="1" dirty="0" smtClean="0"/>
              <a:t>Шея выгнута дугой!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0"/>
            <a:ext cx="6215106" cy="4357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5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Птица хищная с ушами</a:t>
            </a:r>
            <a:br>
              <a:rPr lang="ru-RU" b="1" i="1" dirty="0" smtClean="0"/>
            </a:br>
            <a:r>
              <a:rPr lang="ru-RU" b="1" i="1" dirty="0" smtClean="0"/>
              <a:t>Громко ухает ночами.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5" name="Picture 3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4643470" cy="55054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Приезжайте в Антарктиду!</a:t>
            </a:r>
            <a:br>
              <a:rPr lang="ru-RU" b="1" i="1" dirty="0" smtClean="0"/>
            </a:br>
            <a:r>
              <a:rPr lang="ru-RU" b="1" i="1" dirty="0" smtClean="0"/>
              <a:t>На родном материке</a:t>
            </a:r>
            <a:br>
              <a:rPr lang="ru-RU" b="1" i="1" dirty="0" smtClean="0"/>
            </a:br>
            <a:r>
              <a:rPr lang="ru-RU" b="1" i="1" dirty="0" smtClean="0"/>
              <a:t>Я гуляю с важным видом</a:t>
            </a:r>
            <a:br>
              <a:rPr lang="ru-RU" b="1" i="1" dirty="0" smtClean="0"/>
            </a:br>
            <a:r>
              <a:rPr lang="ru-RU" b="1" i="1" dirty="0" smtClean="0"/>
              <a:t>В черно-белом сюртуке.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0"/>
            <a:ext cx="4000528" cy="450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1435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Вот пернатый сел на сук</a:t>
            </a:r>
            <a:br>
              <a:rPr lang="ru-RU" b="1" i="1" dirty="0" smtClean="0"/>
            </a:br>
            <a:r>
              <a:rPr lang="ru-RU" b="1" i="1" dirty="0" smtClean="0"/>
              <a:t>И колотит: тук-тук-тук!</a:t>
            </a:r>
            <a:br>
              <a:rPr lang="ru-RU" b="1" i="1" dirty="0" smtClean="0"/>
            </a:br>
            <a:r>
              <a:rPr lang="ru-RU" b="1" i="1" dirty="0" smtClean="0"/>
              <a:t>Ищет пищу под корой</a:t>
            </a:r>
            <a:br>
              <a:rPr lang="ru-RU" b="1" i="1" dirty="0" smtClean="0"/>
            </a:br>
            <a:r>
              <a:rPr lang="ru-RU" b="1" i="1" dirty="0" smtClean="0"/>
              <a:t>Он голодною порой.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0"/>
            <a:ext cx="4214842" cy="4286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3578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Мерзнет желтенькая пташка,</a:t>
            </a:r>
            <a:br>
              <a:rPr lang="ru-RU" b="1" i="1" dirty="0" smtClean="0"/>
            </a:br>
            <a:r>
              <a:rPr lang="ru-RU" b="1" i="1" dirty="0" smtClean="0"/>
              <a:t>Накорми ее, бедняжку.</a:t>
            </a:r>
            <a:br>
              <a:rPr lang="ru-RU" b="1" i="1" dirty="0" smtClean="0"/>
            </a:br>
            <a:r>
              <a:rPr lang="ru-RU" b="1" i="1" dirty="0" smtClean="0"/>
              <a:t>Дай и семечек, и сала,</a:t>
            </a:r>
            <a:br>
              <a:rPr lang="ru-RU" b="1" i="1" dirty="0" smtClean="0"/>
            </a:br>
            <a:r>
              <a:rPr lang="ru-RU" b="1" i="1" dirty="0" smtClean="0"/>
              <a:t>Чтоб зимой ей легче стало.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0"/>
            <a:ext cx="4786345" cy="4429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357826"/>
            <a:ext cx="7929618" cy="142868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 небе, синем и высоком,</a:t>
            </a:r>
            <a:br>
              <a:rPr lang="ru-RU" b="1" i="1" dirty="0" smtClean="0"/>
            </a:br>
            <a:r>
              <a:rPr lang="ru-RU" b="1" i="1" dirty="0" smtClean="0"/>
              <a:t>Вьется птица, но не сокол.</a:t>
            </a:r>
            <a:br>
              <a:rPr lang="ru-RU" b="1" i="1" dirty="0" smtClean="0"/>
            </a:br>
            <a:r>
              <a:rPr lang="ru-RU" b="1" i="1" dirty="0" smtClean="0"/>
              <a:t>Разбежались мышки: "Ах!</a:t>
            </a:r>
            <a:br>
              <a:rPr lang="ru-RU" b="1" i="1" dirty="0" smtClean="0"/>
            </a:br>
            <a:r>
              <a:rPr lang="ru-RU" b="1" i="1" dirty="0" smtClean="0"/>
              <a:t>Что за крылья, вот размах!</a:t>
            </a:r>
            <a:br>
              <a:rPr lang="ru-RU" b="1" i="1" dirty="0" smtClean="0"/>
            </a:br>
            <a:r>
              <a:rPr lang="ru-RU" b="1" i="1" dirty="0" smtClean="0"/>
              <a:t>Взгляд у птицы очень зоркий,</a:t>
            </a:r>
            <a:br>
              <a:rPr lang="ru-RU" b="1" i="1" dirty="0" smtClean="0"/>
            </a:br>
            <a:r>
              <a:rPr lang="ru-RU" b="1" i="1" dirty="0" smtClean="0"/>
              <a:t>Лучше спрячемся мы в норки!"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0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0"/>
            <a:ext cx="5143536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720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Я вчера гулял в пургу,</a:t>
            </a:r>
            <a:br>
              <a:rPr lang="ru-RU" dirty="0" smtClean="0"/>
            </a:br>
            <a:r>
              <a:rPr lang="ru-RU" dirty="0" smtClean="0"/>
              <a:t>Видел веточку в снегу,</a:t>
            </a:r>
            <a:br>
              <a:rPr lang="ru-RU" dirty="0" smtClean="0"/>
            </a:br>
            <a:r>
              <a:rPr lang="ru-RU" dirty="0" smtClean="0"/>
              <a:t>А на ветке красный шарик.</a:t>
            </a:r>
            <a:br>
              <a:rPr lang="ru-RU" dirty="0" smtClean="0"/>
            </a:br>
            <a:r>
              <a:rPr lang="ru-RU" dirty="0" smtClean="0"/>
              <a:t>Кто же он, живой фонарик?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4" name="Picture 2" descr="C:\Documents and Settings\Polyna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0"/>
            <a:ext cx="4643470" cy="4168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</Words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Птицы</vt:lpstr>
      <vt:lpstr>Птица слов немало знает, Всё на свете повторяет! Сюртучок на птице пестрый, Клюв - изогнутый и острый!  </vt:lpstr>
      <vt:lpstr>Вот так птица - какова! И не спутаешь с другой. Может, это цифра два? Шея выгнута дугой! </vt:lpstr>
      <vt:lpstr>Птица хищная с ушами Громко ухает ночами.  </vt:lpstr>
      <vt:lpstr>Приезжайте в Антарктиду! На родном материке Я гуляю с важным видом В черно-белом сюртуке. </vt:lpstr>
      <vt:lpstr>Вот пернатый сел на сук И колотит: тук-тук-тук! Ищет пищу под корой Он голодною порой.  </vt:lpstr>
      <vt:lpstr>Мерзнет желтенькая пташка, Накорми ее, бедняжку. Дай и семечек, и сала, Чтоб зимой ей легче стало. </vt:lpstr>
      <vt:lpstr>В небе, синем и высоком, Вьется птица, но не сокол. Разбежались мышки: "Ах! Что за крылья, вот размах! Взгляд у птицы очень зоркий, Лучше спрячемся мы в норки!" </vt:lpstr>
      <vt:lpstr>Я вчера гулял в пургу, Видел веточку в снегу, А на ветке красный шарик. Кто же он, живой фонарик? </vt:lpstr>
      <vt:lpstr>Во дворе я - королева. Вон мой дом, на ветке слева. Птица в перьях серо-черных, Я умна, хитра, проворна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Птицы</dc:title>
  <cp:lastModifiedBy>Polyna</cp:lastModifiedBy>
  <cp:revision>3</cp:revision>
  <dcterms:modified xsi:type="dcterms:W3CDTF">2015-01-15T16:12:29Z</dcterms:modified>
</cp:coreProperties>
</file>