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5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4242"/>
    <a:srgbClr val="F0383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858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D234D23-7173-44C6-B725-1B83007C9B72}" type="datetimeFigureOut">
              <a:rPr lang="ru-RU"/>
              <a:pPr>
                <a:defRPr/>
              </a:pPr>
              <a:t>19.02.2014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8F850E-91BB-4A28-85A5-9513089739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6F4DF-E56C-4403-BF84-08EF18048325}" type="datetimeFigureOut">
              <a:rPr lang="ru-RU"/>
              <a:pPr>
                <a:defRPr/>
              </a:pPr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A570C-79CD-40BE-835D-18CF5E4B4B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DE1B0-5824-4921-95B8-7E4F94991C32}" type="datetimeFigureOut">
              <a:rPr lang="ru-RU"/>
              <a:pPr>
                <a:defRPr/>
              </a:pPr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A395B-C828-44D8-8ADD-DDE0457F89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739FD-984C-4EF8-80D3-31E52622D192}" type="datetimeFigureOut">
              <a:rPr lang="ru-RU"/>
              <a:pPr>
                <a:defRPr/>
              </a:pPr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788AD-4FEA-4437-AEFF-D9159D993C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0FCC4-9642-46CD-8149-B61652277368}" type="datetimeFigureOut">
              <a:rPr lang="ru-RU"/>
              <a:pPr>
                <a:defRPr/>
              </a:pPr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9285F-04B0-4C6B-B64F-0DF88C8B65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920A4-A01E-4406-AEB2-73FF23166266}" type="datetimeFigureOut">
              <a:rPr lang="ru-RU"/>
              <a:pPr>
                <a:defRPr/>
              </a:pPr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B0EF1-7D22-4726-A407-FB46970A47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ED17E-A25C-4E94-9717-1350A657E689}" type="datetimeFigureOut">
              <a:rPr lang="ru-RU"/>
              <a:pPr>
                <a:defRPr/>
              </a:pPr>
              <a:t>19.02.2014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FBBA5-CE99-46C5-92DC-CDDA70D0B8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69C30-689B-43E1-8471-4EE64F153060}" type="datetimeFigureOut">
              <a:rPr lang="ru-RU"/>
              <a:pPr>
                <a:defRPr/>
              </a:pPr>
              <a:t>19.02.2014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9DBB9-609F-4087-9A77-7EE9FAC805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57888-4337-468D-9BBA-F4BB846EF75E}" type="datetimeFigureOut">
              <a:rPr lang="ru-RU"/>
              <a:pPr>
                <a:defRPr/>
              </a:pPr>
              <a:t>19.02.2014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F13D8-6D42-4DB0-8A78-C7DCED2DEB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4ADF7-9A74-4EC0-AC27-4B5363E1EB75}" type="datetimeFigureOut">
              <a:rPr lang="ru-RU"/>
              <a:pPr>
                <a:defRPr/>
              </a:pPr>
              <a:t>19.02.2014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6C308-3F1B-4182-87A1-41A689628B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2EC49-BEEE-48B4-9AF1-D01CB8552A6B}" type="datetimeFigureOut">
              <a:rPr lang="ru-RU"/>
              <a:pPr>
                <a:defRPr/>
              </a:pPr>
              <a:t>19.02.2014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A5600-769E-4867-B2A7-9C469320A9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BC767-A47A-4900-95AF-7181BAD08784}" type="datetimeFigureOut">
              <a:rPr lang="ru-RU"/>
              <a:pPr>
                <a:defRPr/>
              </a:pPr>
              <a:t>19.02.2014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2BEF6-2148-4CD4-81F3-89F00F1B82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0F1C20-E5A6-490C-A491-B715CAABCCC7}" type="datetimeFigureOut">
              <a:rPr lang="ru-RU"/>
              <a:pPr>
                <a:defRPr/>
              </a:pPr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D9C4F6-9F27-4CB3-9043-271B5A6E24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3" name="Picture 5" descr="febr_23_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13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900113" y="0"/>
            <a:ext cx="7532687" cy="2208213"/>
          </a:xfrm>
        </p:spPr>
        <p:txBody>
          <a:bodyPr/>
          <a:lstStyle/>
          <a:p>
            <a:pPr eaLnBrk="1" hangingPunct="1"/>
            <a:r>
              <a:rPr lang="ru-RU" smtClean="0">
                <a:latin typeface="Franklin Gothic Medium" pitchFamily="34" charset="0"/>
              </a:rPr>
              <a:t>НАША АРМИЯ СИЛЬНА,</a:t>
            </a:r>
            <a:br>
              <a:rPr lang="ru-RU" smtClean="0">
                <a:latin typeface="Franklin Gothic Medium" pitchFamily="34" charset="0"/>
              </a:rPr>
            </a:br>
            <a:r>
              <a:rPr lang="ru-RU" smtClean="0">
                <a:latin typeface="Franklin Gothic Medium" pitchFamily="34" charset="0"/>
              </a:rPr>
              <a:t>НАШЕЙ РОДИНЕ ВЕРНА!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403350" y="404813"/>
            <a:ext cx="63579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Franklin Gothic Medium" pitchFamily="34" charset="0"/>
              </a:rPr>
              <a:t>ВОЕННО  -  МОРСКИЕ ВОЙСКА</a:t>
            </a:r>
            <a:endParaRPr lang="ru-RU" sz="3200" b="1">
              <a:latin typeface="Calibri" pitchFamily="34" charset="0"/>
            </a:endParaRPr>
          </a:p>
        </p:txBody>
      </p:sp>
      <p:pic>
        <p:nvPicPr>
          <p:cNvPr id="5" name="Рисунок 4" descr="768d5410f02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3038" y="2924175"/>
            <a:ext cx="3703637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1331710920_vanguard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196975"/>
            <a:ext cx="4392613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245278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978584" y="1228428"/>
            <a:ext cx="4042931" cy="26951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409843806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13857" y="3895110"/>
            <a:ext cx="4343697" cy="28128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1" descr="флаг военно-воздушн сил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14375" y="476250"/>
            <a:ext cx="80343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Franklin Gothic Medium" pitchFamily="34" charset="0"/>
              </a:rPr>
              <a:t>ВОЕННО  -  ВОЗДУШНЫЕ ВОЙСКА</a:t>
            </a:r>
            <a:endParaRPr lang="ru-RU" sz="3200" b="1">
              <a:latin typeface="Calibri" pitchFamily="34" charset="0"/>
            </a:endParaRPr>
          </a:p>
        </p:txBody>
      </p:sp>
      <p:pic>
        <p:nvPicPr>
          <p:cNvPr id="8" name="Рисунок 7" descr="воздушн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94200" y="3690938"/>
            <a:ext cx="4749800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возд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2150" y="1125538"/>
            <a:ext cx="464185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622097_310412509073145_1827566763_o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763963"/>
            <a:ext cx="4643438" cy="309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474900_238674646246932_2091291172_o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24024" y="1158469"/>
            <a:ext cx="4465624" cy="29707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27088" y="333375"/>
            <a:ext cx="75723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Franklin Gothic Medium" pitchFamily="34" charset="0"/>
              </a:rPr>
              <a:t>ВОЗДУШНО -  ДЕСАНТНЫЕ ВОЙСКА</a:t>
            </a:r>
            <a:endParaRPr lang="ru-RU" sz="3200" b="1">
              <a:latin typeface="Calibri" pitchFamily="34" charset="0"/>
            </a:endParaRPr>
          </a:p>
        </p:txBody>
      </p:sp>
      <p:pic>
        <p:nvPicPr>
          <p:cNvPr id="4" name="Рисунок 3" descr="62591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7258" y="988545"/>
            <a:ext cx="4351438" cy="3156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zaschischayuschim-nashu-stranu-kartinki-smeshnye-kartinki-fotoprikoly_304394172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559024" y="1018599"/>
            <a:ext cx="4450325" cy="30995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dsfgh2)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29231" y="3880203"/>
            <a:ext cx="4381431" cy="28417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zaschischayuschim-nashu-stranu-kartinki-smeshnye-kartinki-fotoprikoly_5692496248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563578" y="3885013"/>
            <a:ext cx="4444388" cy="2839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143125" y="214313"/>
            <a:ext cx="50720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Franklin Gothic Medium" pitchFamily="34" charset="0"/>
              </a:rPr>
              <a:t>СУХОПУТНЫЕ ВОЙСКА</a:t>
            </a:r>
            <a:endParaRPr lang="ru-RU" sz="3200" b="1">
              <a:latin typeface="Calibri" pitchFamily="34" charset="0"/>
            </a:endParaRPr>
          </a:p>
        </p:txBody>
      </p:sp>
      <p:pic>
        <p:nvPicPr>
          <p:cNvPr id="3" name="Рисунок 2" descr="0_6bfb6_1391ef81_XX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3627438"/>
            <a:ext cx="4643437" cy="323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1254330639_img19714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670300"/>
            <a:ext cx="4572000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img_tywe-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552421" y="863157"/>
            <a:ext cx="4464982" cy="27738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37464_original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07164" y="847646"/>
            <a:ext cx="4360608" cy="28019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214438" y="357188"/>
            <a:ext cx="6858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chemeClr val="bg1"/>
                </a:solidFill>
                <a:latin typeface="Franklin Gothic Medium" pitchFamily="34" charset="0"/>
              </a:rPr>
              <a:t>РАКЕТНЫЕ ВОЙСКА</a:t>
            </a:r>
            <a:endParaRPr lang="ru-RU" sz="3200" b="1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5" name="Рисунок 4" descr="40673_64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87977" y="936748"/>
            <a:ext cx="4336781" cy="28729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дрвсн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673277" y="4025568"/>
            <a:ext cx="4370836" cy="2704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DSC_0005s(1)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31622" y="941549"/>
            <a:ext cx="4242656" cy="28175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911047558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10296" y="3952769"/>
            <a:ext cx="4351407" cy="27764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116013" y="260350"/>
            <a:ext cx="72151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Franklin Gothic Medium" pitchFamily="34" charset="0"/>
              </a:rPr>
              <a:t>ПОГРАНИЧНЫЕ ВОЙСКА</a:t>
            </a:r>
            <a:endParaRPr lang="ru-RU" sz="3200" b="1">
              <a:latin typeface="Calibri" pitchFamily="34" charset="0"/>
            </a:endParaRPr>
          </a:p>
        </p:txBody>
      </p:sp>
      <p:pic>
        <p:nvPicPr>
          <p:cNvPr id="5" name="Рисунок 4" descr="x_7c6732d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10683" y="896499"/>
            <a:ext cx="4551299" cy="29344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DSC0331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689593" y="3878294"/>
            <a:ext cx="4336815" cy="28566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ksp_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34309" y="937432"/>
            <a:ext cx="4305216" cy="29004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3876377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17789" y="3914777"/>
            <a:ext cx="4404544" cy="28098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357313" y="285750"/>
            <a:ext cx="7215187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Franklin Gothic Medium" pitchFamily="34" charset="0"/>
              </a:rPr>
              <a:t>СПАСИБО</a:t>
            </a:r>
          </a:p>
          <a:p>
            <a:r>
              <a:rPr lang="ru-RU" sz="3200" b="1">
                <a:latin typeface="Franklin Gothic Medium" pitchFamily="34" charset="0"/>
              </a:rPr>
              <a:t>                     ЗА</a:t>
            </a:r>
          </a:p>
          <a:p>
            <a:r>
              <a:rPr lang="ru-RU" sz="3200" b="1">
                <a:latin typeface="Franklin Gothic Medium" pitchFamily="34" charset="0"/>
              </a:rPr>
              <a:t>                               ВНИМАНИЕ!</a:t>
            </a:r>
            <a:endParaRPr lang="ru-RU" sz="32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623</TotalTime>
  <Words>24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Franklin Gothic Medium</vt:lpstr>
      <vt:lpstr>Тема Office</vt:lpstr>
      <vt:lpstr>Слайд 1</vt:lpstr>
      <vt:lpstr>НАША АРМИЯ СИЛЬНА, НАШЕЙ РОДИНЕ ВЕРНА!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НАША АРМИЯ СИЛЬНА, НАШЕЙ РОДИНЕ ВЕРНА!</dc:title>
  <dc:creator>DNA7 X86</dc:creator>
  <cp:lastModifiedBy>Альфия</cp:lastModifiedBy>
  <cp:revision>61</cp:revision>
  <dcterms:created xsi:type="dcterms:W3CDTF">2013-02-18T07:32:31Z</dcterms:created>
  <dcterms:modified xsi:type="dcterms:W3CDTF">2014-02-19T04:35:09Z</dcterms:modified>
</cp:coreProperties>
</file>