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60" d="100"/>
          <a:sy n="60" d="100"/>
        </p:scale>
        <p:origin x="-2292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27.12.2014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09442" y="1844825"/>
            <a:ext cx="7117180" cy="293255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Конспект НОД по рисованию во второй младшей группе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Снег,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снег, снежок»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6180928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Выполнила: </a:t>
            </a:r>
            <a:endParaRPr lang="ru-RU" sz="20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Глушкова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Мария Владимировна</a:t>
            </a:r>
          </a:p>
        </p:txBody>
      </p:sp>
    </p:spTree>
    <p:extLst>
      <p:ext uri="{BB962C8B-B14F-4D97-AF65-F5344CB8AC3E}">
        <p14:creationId xmlns:p14="http://schemas.microsoft.com/office/powerpoint/2010/main" val="31422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519063"/>
            <a:ext cx="83118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Итог занятия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хвалит детей за работу.</a:t>
            </a:r>
          </a:p>
          <a:p>
            <a:pPr lvl="0"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-Снеговику очень понравилась ваша работа, какие вы молодцы!</a:t>
            </a:r>
          </a:p>
          <a:p>
            <a:pPr lvl="0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6150" name="Picture 6" descr="C:\Users\1\Desktop\20141204_0917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0785" y="1739574"/>
            <a:ext cx="4774201" cy="3437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C:\Users\1\Desktop\20141204_09171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212" y="1761096"/>
            <a:ext cx="4428121" cy="370985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1\Desktop\20141204_09172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75681" y="4044487"/>
            <a:ext cx="3960440" cy="28529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845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79928"/>
            <a:ext cx="4572000" cy="62478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– Ребята, скажите, а снежок на нашем рисунке может растаять?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Дети: -Нет.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-Нет, снежок на рисунке растаять не может, а давайте посмотрим, что произошло с нашим снегом в ведёрке?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-Ой, что с ним случилось?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-Растаял.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-Он растаял и превратился в воду, потому что в группе тепло. Снеговику тоже стало жарко, ведь он тоже из снега. Ему пора возвращаться домой. А давайте ему на память о нас подарим нашу картину.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Дети: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-Да.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Воспитатель и дети: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-До свидания, Снеговик, приходи к нам еще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255" y="2382057"/>
            <a:ext cx="3751064" cy="4501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350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276872"/>
            <a:ext cx="691276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литературы: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1. Ю. В.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Рузанова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Развитие моторики рук у дошкольников в нетрадиционной изобразительной деятельности. – 2007г.</a:t>
            </a:r>
          </a:p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И. А. Лыкова. Изобразительная деятельность в детском саду. Младшая группа. – 2007г.</a:t>
            </a:r>
          </a:p>
        </p:txBody>
      </p:sp>
    </p:spTree>
    <p:extLst>
      <p:ext uri="{BB962C8B-B14F-4D97-AF65-F5344CB8AC3E}">
        <p14:creationId xmlns:p14="http://schemas.microsoft.com/office/powerpoint/2010/main" val="2732622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1268760"/>
            <a:ext cx="69127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знакомить детей со временем года - зима. Вызвать у детей желание рисовать вместе с воспитателем. Учить ориентироваться на бумаге, ритмично располагать точки и тычки (снежинки, распределяя их по всему листу. Воспитывать интерес к рисованию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Оборудование:</a:t>
            </a:r>
            <a:r>
              <a:rPr lang="ru-RU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Выполненная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 воспитателем панорама улицы с аппликативным изображением домов, деревьев. Мольберт, белая гуашь, стакан с водой, ватные палочки,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ведёрко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 снегом, блюдце со «снежинками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355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1\AppData\Local\Temp\WPDNSE\{012A00F1-0147-0149-4101-3F013A01F600}\C__Documents_and_Settings_juliaant_Desktop_untitled_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4180434"/>
            <a:ext cx="3615770" cy="2677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27584" y="172608"/>
            <a:ext cx="7056784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Предварительная работа</a:t>
            </a:r>
            <a:r>
              <a:rPr lang="ru-RU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Arial"/>
              </a:rPr>
              <a:t>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000" dirty="0" smtClean="0">
                <a:latin typeface="Times New Roman"/>
                <a:ea typeface="Calibri"/>
                <a:cs typeface="Arial"/>
              </a:rPr>
              <a:t>Во </a:t>
            </a:r>
            <a:r>
              <a:rPr lang="ru-RU" sz="2000" dirty="0">
                <a:latin typeface="Times New Roman"/>
                <a:ea typeface="Calibri"/>
                <a:cs typeface="Arial"/>
              </a:rPr>
              <a:t>время прогулки обращать внимание детей на красоту зимней природы, на снежный покров деревьев и кустарников, красоту снежинок и выясняю с детьми какого цвета снег. Рассматривание картин, иллюстраций, чтение стихов, прослушивание песенок о зиме.</a:t>
            </a:r>
            <a:endParaRPr lang="ru-RU" sz="2000" dirty="0">
              <a:ea typeface="Calibri"/>
              <a:cs typeface="Arial"/>
            </a:endParaRPr>
          </a:p>
        </p:txBody>
      </p:sp>
      <p:pic>
        <p:nvPicPr>
          <p:cNvPr id="4" name="35876456_normal_3yeff.gif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664809"/>
            <a:ext cx="2812692" cy="3162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8" descr="зимушка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56176" y="2702013"/>
            <a:ext cx="2812692" cy="312521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4392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352" y="2382057"/>
            <a:ext cx="3751064" cy="450127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332656"/>
            <a:ext cx="799288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Ход занятия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(Дети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воспитателем входят в группу под музыку и садятся на стульчики. Раздается стук в дверь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-Кто это там стучится? (Воспитатель выходит и возвращается с игрушкой Снеговиком, он держит ведерко со снегом.)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посмотрите, кто к нам пришел!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-Снеговик.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-Давайте с ним поздороваемся.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-Здравствуй, Снеговик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1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4897" y="351181"/>
            <a:ext cx="919876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-Ребята, а что это он нам принес?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-Ведерко. (воспитатель показывает ведёрко со снегом)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-А что у нас в ведёрке?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-Снег.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-Посмотрите, какого цвета снег?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-Белый.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-Потрогайте снежок. Какой он?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Тёплый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холодный?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-Холодный.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29056"/>
            <a:ext cx="3272824" cy="2472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643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4562685" y="4761148"/>
            <a:ext cx="4104456" cy="1980220"/>
            <a:chOff x="5255568" y="4761148"/>
            <a:chExt cx="3708920" cy="1980220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5255568" y="4797152"/>
              <a:ext cx="3708920" cy="1944216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7586456" y="5769260"/>
              <a:ext cx="1080120" cy="972108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>
              <a:off x="7164288" y="4761148"/>
              <a:ext cx="1800200" cy="1008112"/>
            </a:xfrm>
            <a:prstGeom prst="triangl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7719" y="188640"/>
            <a:ext cx="643540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-Ребята, а вы знаете, как снежинки падают на землю? (Ответы детей)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-Я предлагаю вам превратиться в «снежинок», вы согласны?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снежинки, мы пушинки,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Покружиться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не прочь.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 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балеринки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танцуем день и ночь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Встанем вместе все в кружок –получается снежок.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вместе с детьми выполняют движения, проговаривают текст)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Ребята,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улице - снег, в группе у нас тоже снежинки кружились, и только на нашей картине (воспитатель обращает внимание детей на панораму улицы с аппликативным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изображением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домов)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 ещё не укрыл землю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деревья зимним нарядом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47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0903" y="86559"/>
            <a:ext cx="68407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-Нарисуем снегопад на нашей картине?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-А какого цвета краску мы возьмём для того, чтобы нарисовать снег?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-Белую.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Снежинки мы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рисовать ватными палочками. </a:t>
            </a:r>
          </a:p>
        </p:txBody>
      </p:sp>
      <p:pic>
        <p:nvPicPr>
          <p:cNvPr id="2050" name="Picture 2" descr="C:\Users\1\Desktop\20141204_09142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34" y="2331748"/>
            <a:ext cx="5111408" cy="43376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1\Desktop\20141204_09141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2972499"/>
            <a:ext cx="5180668" cy="38855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513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50"/>
                            </p:stCondLst>
                            <p:childTnLst>
                              <p:par>
                                <p:cTn id="11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6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500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1" y="332656"/>
            <a:ext cx="439248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-Приступаем к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работе.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аккуратно, чтобы не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испачкать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 друга и не ткнуть палочкой.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3077" name="Picture 5" descr="C:\Users\1\Desktop\20141204_09172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68255" y="188640"/>
            <a:ext cx="3975745" cy="48829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1\Desktop\20141204_09164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54611" y="2254860"/>
            <a:ext cx="5260732" cy="39455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9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1\Desktop\20141204_09164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-252536" y="1081776"/>
            <a:ext cx="4092961" cy="3930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5776" y="357502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-Раз снежинка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два снежинка,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получился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снегопад. </a:t>
            </a:r>
          </a:p>
        </p:txBody>
      </p:sp>
      <p:pic>
        <p:nvPicPr>
          <p:cNvPr id="4098" name="Picture 2" descr="C:\Users\1\Desktop\20141204_0916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210667" y="2132856"/>
            <a:ext cx="2945508" cy="38889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1\Desktop\20141204_0916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5753933" y="3287574"/>
            <a:ext cx="3240632" cy="3449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0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1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TC102455519[[fn=Зима]]</Template>
  <TotalTime>108</TotalTime>
  <Words>684</Words>
  <Application>Microsoft Office PowerPoint</Application>
  <PresentationFormat>Экран (4:3)</PresentationFormat>
  <Paragraphs>84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Winter</vt:lpstr>
      <vt:lpstr>Конспект НОД по рисованию во второй младшей группе   «Снег, снег, снежок»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Конспект НОД по рисованию во второй младшей группе «Снег, снег, снежок» </dc:title>
  <dc:creator>Маруся</dc:creator>
  <cp:lastModifiedBy>Маруся</cp:lastModifiedBy>
  <cp:revision>15</cp:revision>
  <dcterms:created xsi:type="dcterms:W3CDTF">2014-12-26T12:04:18Z</dcterms:created>
  <dcterms:modified xsi:type="dcterms:W3CDTF">2014-12-27T13:42:47Z</dcterms:modified>
</cp:coreProperties>
</file>