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76;&#1086;&#1084;.&#1078;&#1080;&#1074;\dom_zhiv\gus.wa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76;&#1086;&#1084;.&#1078;&#1080;&#1074;\dom_zhiv\loshad.wa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мья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33403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Семья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23642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274304" y="552219"/>
            <a:ext cx="4877826" cy="2664265"/>
            <a:chOff x="4274304" y="552219"/>
            <a:chExt cx="4877826" cy="2664265"/>
          </a:xfrm>
        </p:grpSpPr>
        <p:sp>
          <p:nvSpPr>
            <p:cNvPr id="3" name="Выноска-облако 2"/>
            <p:cNvSpPr/>
            <p:nvPr/>
          </p:nvSpPr>
          <p:spPr>
            <a:xfrm rot="21432115" flipH="1">
              <a:off x="4274304" y="552219"/>
              <a:ext cx="4504716" cy="2664265"/>
            </a:xfrm>
            <a:prstGeom prst="cloudCallout">
              <a:avLst>
                <a:gd name="adj1" fmla="val 23937"/>
                <a:gd name="adj2" fmla="val 9126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71610" y="1237753"/>
              <a:ext cx="46805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Домашние животные</a:t>
              </a:r>
              <a:endPara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894370" y="6488668"/>
            <a:ext cx="526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Выполнила: </a:t>
            </a:r>
            <a:r>
              <a:rPr lang="ru-RU" dirty="0">
                <a:latin typeface="Comic Sans MS" pitchFamily="66" charset="0"/>
              </a:rPr>
              <a:t>Глушкова Мария Владимировна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2629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oza.wav">
            <a:hlinkClick r:id="" action="ppaction://media"/>
          </p:cNvPr>
          <p:cNvPicPr>
            <a:picLocks noRot="1" noChangeAspect="1"/>
          </p:cNvPicPr>
          <p:nvPr>
            <a:wavAudioFile r:embed="rId1" name="koza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2040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46" y="836712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214810" y="3962255"/>
            <a:ext cx="4929190" cy="2895745"/>
            <a:chOff x="4214810" y="3962255"/>
            <a:chExt cx="4929190" cy="2895745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4810" y="3962255"/>
              <a:ext cx="2893810" cy="2895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5" descr="os18037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62924" y="4214818"/>
              <a:ext cx="3181076" cy="237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714744" y="2428868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Есть рога, а не баран,</a:t>
            </a:r>
          </a:p>
          <a:p>
            <a:r>
              <a:rPr lang="ru-RU" sz="2000" b="1" dirty="0" smtClean="0">
                <a:latin typeface="Comic Sans MS" pitchFamily="66" charset="0"/>
              </a:rPr>
              <a:t>Хвост свечой,  а не белка,</a:t>
            </a:r>
          </a:p>
          <a:p>
            <a:r>
              <a:rPr lang="ru-RU" sz="2000" b="1" dirty="0" smtClean="0">
                <a:latin typeface="Comic Sans MS" pitchFamily="66" charset="0"/>
              </a:rPr>
              <a:t>Не корова, а молоко дает.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832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vci.wav">
            <a:hlinkClick r:id="" action="ppaction://media"/>
          </p:cNvPr>
          <p:cNvPicPr>
            <a:picLocks noRot="1" noChangeAspect="1"/>
          </p:cNvPicPr>
          <p:nvPr>
            <a:wavAudioFile r:embed="rId1" name="ovci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овца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3308" y="3689648"/>
            <a:ext cx="300106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46" y="836712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3306" y="150017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Я знаком давно тебе,</a:t>
            </a:r>
          </a:p>
          <a:p>
            <a:r>
              <a:rPr lang="ru-RU" sz="2000" b="1" dirty="0" smtClean="0">
                <a:latin typeface="Comic Sans MS" pitchFamily="66" charset="0"/>
              </a:rPr>
              <a:t>Говорю  я: «</a:t>
            </a:r>
            <a:r>
              <a:rPr lang="ru-RU" sz="2000" b="1" dirty="0" err="1" smtClean="0">
                <a:latin typeface="Comic Sans MS" pitchFamily="66" charset="0"/>
              </a:rPr>
              <a:t>Бе-бе-бе</a:t>
            </a:r>
            <a:r>
              <a:rPr lang="ru-RU" sz="2000" b="1" dirty="0" smtClean="0">
                <a:latin typeface="Comic Sans MS" pitchFamily="66" charset="0"/>
              </a:rPr>
              <a:t>!»</a:t>
            </a:r>
          </a:p>
          <a:p>
            <a:r>
              <a:rPr lang="ru-RU" sz="2000" b="1" dirty="0" smtClean="0">
                <a:latin typeface="Comic Sans MS" pitchFamily="66" charset="0"/>
              </a:rPr>
              <a:t>У меня крутые ножки,</a:t>
            </a:r>
          </a:p>
          <a:p>
            <a:r>
              <a:rPr lang="ru-RU" sz="2000" b="1" dirty="0" smtClean="0">
                <a:latin typeface="Comic Sans MS" pitchFamily="66" charset="0"/>
              </a:rPr>
              <a:t>В </a:t>
            </a:r>
            <a:r>
              <a:rPr lang="ru-RU" sz="2000" b="1" dirty="0" err="1" smtClean="0">
                <a:latin typeface="Comic Sans MS" pitchFamily="66" charset="0"/>
              </a:rPr>
              <a:t>бошмачках</a:t>
            </a:r>
            <a:r>
              <a:rPr lang="ru-RU" sz="2000" b="1" dirty="0" smtClean="0">
                <a:latin typeface="Comic Sans MS" pitchFamily="66" charset="0"/>
              </a:rPr>
              <a:t> -копытца ножки.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3643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6" y="29592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rica.wav">
            <a:hlinkClick r:id="" action="ppaction://media"/>
          </p:cNvPr>
          <p:cNvPicPr>
            <a:picLocks noRot="1" noChangeAspect="1"/>
          </p:cNvPicPr>
          <p:nvPr>
            <a:wavAudioFile r:embed="rId1" name="kurica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8367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2135495" y="3857808"/>
            <a:ext cx="6666671" cy="3039656"/>
            <a:chOff x="2135495" y="3857808"/>
            <a:chExt cx="6666671" cy="3039656"/>
          </a:xfrm>
        </p:grpSpPr>
        <p:pic>
          <p:nvPicPr>
            <p:cNvPr id="3" name="Picture 6" descr="петух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135495" y="3857808"/>
              <a:ext cx="3061756" cy="2943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7" descr="цыпленок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24128" y="5288467"/>
              <a:ext cx="1370013" cy="151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цыпленок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909" y="5384576"/>
              <a:ext cx="1370013" cy="151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цыпленок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32153" y="5329582"/>
              <a:ext cx="1370013" cy="151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46" y="836712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43306" y="1500174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Должностью своей гордится</a:t>
            </a:r>
          </a:p>
          <a:p>
            <a:r>
              <a:rPr lang="ru-RU" sz="2000" b="1" dirty="0" smtClean="0">
                <a:latin typeface="Comic Sans MS" pitchFamily="66" charset="0"/>
              </a:rPr>
              <a:t>И кричит будильник птица</a:t>
            </a:r>
          </a:p>
          <a:p>
            <a:r>
              <a:rPr lang="ru-RU" sz="2000" b="1" dirty="0" smtClean="0">
                <a:latin typeface="Comic Sans MS" pitchFamily="66" charset="0"/>
              </a:rPr>
              <a:t>Спозаранку, в шесть утра:</a:t>
            </a:r>
          </a:p>
          <a:p>
            <a:r>
              <a:rPr lang="ru-RU" sz="2000" b="1" dirty="0" smtClean="0">
                <a:latin typeface="Comic Sans MS" pitchFamily="66" charset="0"/>
              </a:rPr>
              <a:t>«</a:t>
            </a:r>
            <a:r>
              <a:rPr lang="ru-RU" sz="2000" b="1" dirty="0" err="1" smtClean="0">
                <a:latin typeface="Comic Sans MS" pitchFamily="66" charset="0"/>
              </a:rPr>
              <a:t>Эй,пастух</a:t>
            </a:r>
            <a:r>
              <a:rPr lang="ru-RU" sz="2000" b="1" dirty="0" smtClean="0">
                <a:latin typeface="Comic Sans MS" pitchFamily="66" charset="0"/>
              </a:rPr>
              <a:t>, вставать пора!</a:t>
            </a:r>
          </a:p>
          <a:p>
            <a:r>
              <a:rPr lang="ru-RU" sz="2000" b="1" dirty="0" smtClean="0">
                <a:latin typeface="Comic Sans MS" pitchFamily="66" charset="0"/>
              </a:rPr>
              <a:t>Выходи, ку-ка-ре-ку,</a:t>
            </a:r>
          </a:p>
          <a:p>
            <a:r>
              <a:rPr lang="ru-RU" sz="2000" b="1" dirty="0" smtClean="0">
                <a:latin typeface="Comic Sans MS" pitchFamily="66" charset="0"/>
              </a:rPr>
              <a:t>Стадо к сочному лужку!»»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3643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999644" y="2512219"/>
            <a:ext cx="8006492" cy="4345781"/>
            <a:chOff x="999644" y="2512219"/>
            <a:chExt cx="8006492" cy="4345781"/>
          </a:xfrm>
        </p:grpSpPr>
        <p:pic>
          <p:nvPicPr>
            <p:cNvPr id="3" name="Picture 6" descr="utka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4073" y="2512219"/>
              <a:ext cx="2532063" cy="416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 descr="91ec69133af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4048" y="5330825"/>
              <a:ext cx="1470025" cy="152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utka7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9644" y="4592638"/>
              <a:ext cx="3529012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gu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40466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00" y="785794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1934" y="1928802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Шипит, гогочет,</a:t>
            </a:r>
          </a:p>
          <a:p>
            <a:r>
              <a:rPr lang="ru-RU" sz="2000" b="1" dirty="0" smtClean="0">
                <a:latin typeface="Comic Sans MS" pitchFamily="66" charset="0"/>
              </a:rPr>
              <a:t>Ущипнуть меня хочет.</a:t>
            </a:r>
          </a:p>
          <a:p>
            <a:r>
              <a:rPr lang="ru-RU" sz="2000" b="1" dirty="0" smtClean="0">
                <a:latin typeface="Comic Sans MS" pitchFamily="66" charset="0"/>
              </a:rPr>
              <a:t>Я иду, не боюсь.</a:t>
            </a:r>
          </a:p>
          <a:p>
            <a:r>
              <a:rPr lang="ru-RU" sz="2000" b="1" dirty="0" smtClean="0">
                <a:latin typeface="Comic Sans MS" pitchFamily="66" charset="0"/>
              </a:rPr>
              <a:t>Кто же это?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3643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007349" y="3275385"/>
            <a:ext cx="7567531" cy="3813572"/>
            <a:chOff x="2007349" y="3275385"/>
            <a:chExt cx="7567531" cy="3813572"/>
          </a:xfrm>
        </p:grpSpPr>
        <p:pic>
          <p:nvPicPr>
            <p:cNvPr id="3" name="Picture 6" descr="78603c340a9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2007349" y="3275385"/>
              <a:ext cx="2794059" cy="3813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 descr="8f1761223e4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6769920" y="3983632"/>
              <a:ext cx="2804960" cy="287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indjuk.wav">
            <a:hlinkClick r:id="" action="ppaction://media"/>
          </p:cNvPr>
          <p:cNvPicPr>
            <a:picLocks noRot="1" noChangeAspect="1"/>
          </p:cNvPicPr>
          <p:nvPr>
            <a:wavAudioFile r:embed="rId1" name="indjuk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98072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00" y="1142984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4810" y="1857364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Он себя, хоть не летает,</a:t>
            </a:r>
          </a:p>
          <a:p>
            <a:r>
              <a:rPr lang="ru-RU" sz="2000" b="1" dirty="0" smtClean="0">
                <a:latin typeface="Comic Sans MS" pitchFamily="66" charset="0"/>
              </a:rPr>
              <a:t>Важной птицею считает,</a:t>
            </a:r>
          </a:p>
          <a:p>
            <a:r>
              <a:rPr lang="ru-RU" sz="2000" b="1" dirty="0" smtClean="0">
                <a:latin typeface="Comic Sans MS" pitchFamily="66" charset="0"/>
              </a:rPr>
              <a:t>Но красавцу все вокруг</a:t>
            </a:r>
          </a:p>
          <a:p>
            <a:r>
              <a:rPr lang="ru-RU" sz="2000" b="1" dirty="0" smtClean="0">
                <a:latin typeface="Comic Sans MS" pitchFamily="66" charset="0"/>
              </a:rPr>
              <a:t>Говорят, что он….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8882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31640" y="3141663"/>
            <a:ext cx="7992718" cy="3887787"/>
            <a:chOff x="1331640" y="3141663"/>
            <a:chExt cx="7992718" cy="3887787"/>
          </a:xfrm>
        </p:grpSpPr>
        <p:pic>
          <p:nvPicPr>
            <p:cNvPr id="3" name="Picture 5" descr="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3463900"/>
              <a:ext cx="2840038" cy="323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os18008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8733" y="3141663"/>
              <a:ext cx="3095625" cy="388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f4c167c55fd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1920" y="5373216"/>
              <a:ext cx="3036888" cy="135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utki.wav">
            <a:hlinkClick r:id="" action="ppaction://media"/>
          </p:cNvPr>
          <p:cNvPicPr>
            <a:picLocks noRot="1" noChangeAspect="1"/>
          </p:cNvPicPr>
          <p:nvPr>
            <a:wavAudioFile r:embed="rId1" name="utki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3491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46" y="836712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868" y="1285860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Гонит в воду мать взашей</a:t>
            </a:r>
          </a:p>
          <a:p>
            <a:r>
              <a:rPr lang="ru-RU" sz="2000" b="1" dirty="0" smtClean="0">
                <a:latin typeface="Comic Sans MS" pitchFamily="66" charset="0"/>
              </a:rPr>
              <a:t>Непослушных малышей:</a:t>
            </a:r>
          </a:p>
          <a:p>
            <a:r>
              <a:rPr lang="ru-RU" sz="2000" b="1" dirty="0" smtClean="0">
                <a:latin typeface="Comic Sans MS" pitchFamily="66" charset="0"/>
              </a:rPr>
              <a:t>«Что? Боитесь? Ну и шутки!</a:t>
            </a:r>
          </a:p>
          <a:p>
            <a:r>
              <a:rPr lang="ru-RU" sz="2000" b="1" dirty="0" err="1" smtClean="0">
                <a:latin typeface="Comic Sans MS" pitchFamily="66" charset="0"/>
              </a:rPr>
              <a:t>Кря-кря-кря</a:t>
            </a:r>
            <a:r>
              <a:rPr lang="ru-RU" sz="2000" b="1" dirty="0" smtClean="0">
                <a:latin typeface="Comic Sans MS" pitchFamily="66" charset="0"/>
              </a:rPr>
              <a:t>! Ведь вы  же ….»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8882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34076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-Ребята,  вот и книжка наша закончилась, а теперь давайте маленько поиграем.</a:t>
            </a:r>
          </a:p>
          <a:p>
            <a:r>
              <a:rPr lang="ru-RU" sz="2000" b="1" dirty="0" smtClean="0">
                <a:latin typeface="Comic Sans MS" pitchFamily="66" charset="0"/>
              </a:rPr>
              <a:t>- Вставайте рядом со мной! И начнем: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6147" name="Picture 3" descr="C:\Users\Семья\Desktop\загруженное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20" y="339070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8882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1902" y="1285860"/>
            <a:ext cx="50720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Утром встал гусак га лапки,</a:t>
            </a:r>
          </a:p>
          <a:p>
            <a:r>
              <a:rPr lang="ru-RU" sz="2000" dirty="0" smtClean="0">
                <a:latin typeface="Comic Sans MS" pitchFamily="66" charset="0"/>
              </a:rPr>
              <a:t>(присесть, затем подняться)</a:t>
            </a:r>
          </a:p>
          <a:p>
            <a:r>
              <a:rPr lang="ru-RU" sz="2000" b="1" dirty="0" smtClean="0">
                <a:latin typeface="Comic Sans MS" pitchFamily="66" charset="0"/>
              </a:rPr>
              <a:t>Приготовился к зарядке.</a:t>
            </a:r>
          </a:p>
          <a:p>
            <a:r>
              <a:rPr lang="ru-RU" sz="2000" dirty="0" smtClean="0">
                <a:latin typeface="Comic Sans MS" pitchFamily="66" charset="0"/>
              </a:rPr>
              <a:t>(шаги на месте)</a:t>
            </a:r>
          </a:p>
          <a:p>
            <a:r>
              <a:rPr lang="ru-RU" sz="2000" b="1" dirty="0" smtClean="0">
                <a:latin typeface="Comic Sans MS" pitchFamily="66" charset="0"/>
              </a:rPr>
              <a:t>Повернулся в лево, вправо,</a:t>
            </a:r>
          </a:p>
          <a:p>
            <a:r>
              <a:rPr lang="ru-RU" sz="2000" b="1" dirty="0" smtClean="0">
                <a:latin typeface="Comic Sans MS" pitchFamily="66" charset="0"/>
              </a:rPr>
              <a:t>Приседанье сделал браво.</a:t>
            </a:r>
          </a:p>
          <a:p>
            <a:r>
              <a:rPr lang="ru-RU" sz="2000" b="1" dirty="0" smtClean="0">
                <a:latin typeface="Comic Sans MS" pitchFamily="66" charset="0"/>
              </a:rPr>
              <a:t>Перевел гусиный дух</a:t>
            </a:r>
          </a:p>
          <a:p>
            <a:r>
              <a:rPr lang="ru-RU" sz="2000" dirty="0" smtClean="0">
                <a:latin typeface="Comic Sans MS" pitchFamily="66" charset="0"/>
              </a:rPr>
              <a:t> (наклоны вперед, руки назад)</a:t>
            </a:r>
          </a:p>
          <a:p>
            <a:r>
              <a:rPr lang="ru-RU" sz="2000" b="1" dirty="0" smtClean="0">
                <a:latin typeface="Comic Sans MS" pitchFamily="66" charset="0"/>
              </a:rPr>
              <a:t>И с разбегу в </a:t>
            </a:r>
            <a:r>
              <a:rPr lang="ru-RU" sz="2000" b="1" dirty="0" err="1" smtClean="0">
                <a:latin typeface="Comic Sans MS" pitchFamily="66" charset="0"/>
              </a:rPr>
              <a:t>воду-бух</a:t>
            </a:r>
            <a:r>
              <a:rPr lang="ru-RU" sz="2000" b="1" dirty="0" smtClean="0">
                <a:latin typeface="Comic Sans MS" pitchFamily="66" charset="0"/>
              </a:rPr>
              <a:t>. </a:t>
            </a:r>
          </a:p>
          <a:p>
            <a:r>
              <a:rPr lang="ru-RU" sz="2000" dirty="0" smtClean="0">
                <a:latin typeface="Comic Sans MS" pitchFamily="66" charset="0"/>
              </a:rPr>
              <a:t>(повернуться вокруг и подпрыгнуть)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 descr="C:\Users\Володя\Desktop\images (9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4929198"/>
            <a:ext cx="830023" cy="895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58882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Семья\Desktop\Новая папка (3)\загруженное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241">
            <a:off x="4459695" y="2639026"/>
            <a:ext cx="3341960" cy="25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908720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Comic Sans MS" pitchFamily="66" charset="0"/>
              </a:rPr>
              <a:t>А сейчас поиграем в другую игру и называется она так «Назови домашнего животного?» !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Comic Sans MS" pitchFamily="66" charset="0"/>
              </a:rPr>
              <a:t>Ребята, а теперь я вас проверю, как вы запомнили домашних животных!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6638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мья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561" y="1000108"/>
            <a:ext cx="7643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3600" b="1" dirty="0" smtClean="0">
                <a:latin typeface="Comic Sans MS" pitchFamily="66" charset="0"/>
              </a:rPr>
              <a:t>«Назови домашнего животного»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4" name="Picture 9" descr="кроли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071678"/>
            <a:ext cx="4497214" cy="45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28679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8310" y="1268760"/>
            <a:ext cx="59046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ru-RU" sz="2000" b="1" dirty="0" smtClean="0">
                <a:latin typeface="Comic Sans MS" pitchFamily="66" charset="0"/>
              </a:rPr>
              <a:t>Цель: 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Comic Sans MS" pitchFamily="66" charset="0"/>
              </a:rPr>
              <a:t>дать </a:t>
            </a:r>
            <a:r>
              <a:rPr lang="ru-RU" sz="2000" dirty="0">
                <a:latin typeface="Comic Sans MS" pitchFamily="66" charset="0"/>
              </a:rPr>
              <a:t>учащимся представление о домашних животных.  </a:t>
            </a:r>
            <a:r>
              <a:rPr lang="ru-RU" sz="2000" dirty="0" smtClean="0">
                <a:latin typeface="Comic Sans MS" pitchFamily="66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2000" dirty="0" smtClean="0">
                <a:latin typeface="Comic Sans MS" pitchFamily="66" charset="0"/>
              </a:rPr>
              <a:t>          </a:t>
            </a: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Задачи: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Comic Sans MS" pitchFamily="66" charset="0"/>
              </a:rPr>
              <a:t>показать отличительные особенности домашних животных;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Comic Sans MS" pitchFamily="66" charset="0"/>
              </a:rPr>
              <a:t>уточнить названия взрослого животного и детёныша;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Comic Sans MS" pitchFamily="66" charset="0"/>
              </a:rPr>
              <a:t>воспитывать любовь и бережное отношение к природе и к «братьям  нашим меньшим».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3075" name="Picture 3" descr="C:\Users\Семья\Desktop\загруженное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59" y="548680"/>
            <a:ext cx="1052513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773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9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порося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926" y="2204864"/>
            <a:ext cx="5028145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28679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емья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9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курица с цыпля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312"/>
            <a:ext cx="468052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21275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9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соб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60848"/>
            <a:ext cx="4680520" cy="4370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21275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емья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9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ко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3116"/>
            <a:ext cx="5472608" cy="418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21275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9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коза с козлёнко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700808"/>
            <a:ext cx="5674687" cy="470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8994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810" y="2060848"/>
            <a:ext cx="4389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-Ребята, какие Вы молодцы! Хорошо потрудились! Мне так понравилось свами играть, но мне пора улетать к своим друзьям! До скорой встречи!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8194" name="Picture 2" descr="C:\Users\Семья\Desktop\загруженное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1316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994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5660" y="548680"/>
            <a:ext cx="57787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Ход НОД:</a:t>
            </a:r>
          </a:p>
          <a:p>
            <a:r>
              <a:rPr lang="ru-RU" sz="2000" dirty="0" smtClean="0">
                <a:latin typeface="Comic Sans MS" pitchFamily="66" charset="0"/>
              </a:rPr>
              <a:t>(</a:t>
            </a:r>
            <a:r>
              <a:rPr lang="ru-RU" sz="2000" b="1" dirty="0" smtClean="0">
                <a:latin typeface="Comic Sans MS" pitchFamily="66" charset="0"/>
              </a:rPr>
              <a:t>В гости к ребятам прилетела Совунья)</a:t>
            </a:r>
          </a:p>
          <a:p>
            <a:r>
              <a:rPr lang="ru-RU" sz="2000" b="1" dirty="0" smtClean="0">
                <a:latin typeface="Comic Sans MS" pitchFamily="66" charset="0"/>
              </a:rPr>
              <a:t>-Здравствуйте, Дорогие ребята! А вы знаете как меня зовут? (ответы детей)</a:t>
            </a:r>
          </a:p>
          <a:p>
            <a:r>
              <a:rPr lang="ru-RU" sz="2000" b="1" dirty="0" smtClean="0">
                <a:latin typeface="Comic Sans MS" pitchFamily="66" charset="0"/>
              </a:rPr>
              <a:t>-Молодцы ребята ! Меня зовут совунья! Я к вам прилетела с планеты страны «Цветов». Там живут мои друзья и они бы хотели узнать кто такие домашние животные. Ребята, а вы знаете каких ни будь домашних животных? </a:t>
            </a:r>
            <a:r>
              <a:rPr lang="ru-RU" sz="2000" b="1" dirty="0">
                <a:latin typeface="Comic Sans MS" pitchFamily="66" charset="0"/>
              </a:rPr>
              <a:t>(ответы детей)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Семья\Desktop\загруженное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80365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0228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124744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-Ой, какие молодцы!</a:t>
            </a:r>
          </a:p>
          <a:p>
            <a:r>
              <a:rPr lang="ru-RU" sz="2000" b="1" dirty="0" smtClean="0">
                <a:latin typeface="Comic Sans MS" pitchFamily="66" charset="0"/>
              </a:rPr>
              <a:t>-Ребята, я принесла с собой интересную книжку, в которой много картинок, давайте её посмотрим?! (Ответы детей)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098" name="Picture 2" descr="C:\Users\Семья\Desktop\загруженное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681">
            <a:off x="4716017" y="3129335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7085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" y="-12328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802fe65bd3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3303587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09098020979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181127"/>
            <a:ext cx="1655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oshka.wav">
            <a:hlinkClick r:id="" action="ppaction://media"/>
          </p:cNvPr>
          <p:cNvPicPr>
            <a:picLocks noRot="1" noChangeAspect="1"/>
          </p:cNvPicPr>
          <p:nvPr>
            <a:wavAudioFile r:embed="rId1" name="koshka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448" y="26064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46" y="836712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54926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Comic Sans MS" pitchFamily="66" charset="0"/>
              </a:rPr>
              <a:t>То мурлычет, то играет,</a:t>
            </a:r>
          </a:p>
          <a:p>
            <a:r>
              <a:rPr lang="ru-RU" sz="2000" b="1" dirty="0">
                <a:latin typeface="Comic Sans MS" pitchFamily="66" charset="0"/>
              </a:rPr>
              <a:t>То куда-то удирает,</a:t>
            </a:r>
          </a:p>
          <a:p>
            <a:r>
              <a:rPr lang="ru-RU" sz="2000" b="1" dirty="0">
                <a:latin typeface="Comic Sans MS" pitchFamily="66" charset="0"/>
              </a:rPr>
              <a:t>Убегает далеко.</a:t>
            </a:r>
          </a:p>
          <a:p>
            <a:r>
              <a:rPr lang="ru-RU" sz="2000" b="1" dirty="0">
                <a:latin typeface="Comic Sans MS" pitchFamily="66" charset="0"/>
              </a:rPr>
              <a:t>А когда придет обратно,</a:t>
            </a:r>
          </a:p>
          <a:p>
            <a:r>
              <a:rPr lang="ru-RU" sz="2000" b="1" dirty="0">
                <a:latin typeface="Comic Sans MS" pitchFamily="66" charset="0"/>
              </a:rPr>
              <a:t>То мяукает и с блюдца</a:t>
            </a:r>
          </a:p>
          <a:p>
            <a:r>
              <a:rPr lang="ru-RU" sz="2000" b="1" dirty="0">
                <a:latin typeface="Comic Sans MS" pitchFamily="66" charset="0"/>
              </a:rPr>
              <a:t>Пьет сырое молоко.</a:t>
            </a:r>
          </a:p>
        </p:txBody>
      </p:sp>
    </p:spTree>
    <p:extLst>
      <p:ext uri="{BB962C8B-B14F-4D97-AF65-F5344CB8AC3E}">
        <p14:creationId xmlns:p14="http://schemas.microsoft.com/office/powerpoint/2010/main" val="9139209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44643ff7a08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4574854"/>
            <a:ext cx="3000581" cy="22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74f8f3a244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84994">
            <a:off x="4383977" y="5432102"/>
            <a:ext cx="2166126" cy="152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obaka.wav">
            <a:hlinkClick r:id="" action="ppaction://media"/>
          </p:cNvPr>
          <p:cNvPicPr>
            <a:picLocks noRot="1" noChangeAspect="1"/>
          </p:cNvPicPr>
          <p:nvPr>
            <a:wavAudioFile r:embed="rId1" name="sobaka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62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46" y="836712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868" y="2143116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Заворчал живой замок,</a:t>
            </a:r>
          </a:p>
          <a:p>
            <a:r>
              <a:rPr lang="ru-RU" sz="2000" b="1" dirty="0" smtClean="0">
                <a:latin typeface="Comic Sans MS" pitchFamily="66" charset="0"/>
              </a:rPr>
              <a:t>Лёг у двери поперек,</a:t>
            </a:r>
          </a:p>
          <a:p>
            <a:r>
              <a:rPr lang="ru-RU" sz="2000" b="1" dirty="0" smtClean="0">
                <a:latin typeface="Comic Sans MS" pitchFamily="66" charset="0"/>
              </a:rPr>
              <a:t>Две медали на груди.</a:t>
            </a:r>
          </a:p>
          <a:p>
            <a:r>
              <a:rPr lang="ru-RU" sz="2000" b="1" dirty="0" smtClean="0">
                <a:latin typeface="Comic Sans MS" pitchFamily="66" charset="0"/>
              </a:rPr>
              <a:t>Лучше в дом не заходи.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7880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корова (1)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06887" y="4077423"/>
            <a:ext cx="3462426" cy="268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orova.wav">
            <a:hlinkClick r:id="" action="ppaction://media"/>
          </p:cNvPr>
          <p:cNvPicPr>
            <a:picLocks noRot="1" noChangeAspect="1"/>
          </p:cNvPicPr>
          <p:nvPr>
            <a:wavAudioFile r:embed="rId1" name="korov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565" y="26064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46" y="836712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00496" y="2071678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Хоть крепки мои копыта</a:t>
            </a:r>
          </a:p>
          <a:p>
            <a:r>
              <a:rPr lang="ru-RU" sz="2000" b="1" dirty="0" smtClean="0">
                <a:latin typeface="Comic Sans MS" pitchFamily="66" charset="0"/>
              </a:rPr>
              <a:t>И остры мои рога,</a:t>
            </a:r>
          </a:p>
          <a:p>
            <a:r>
              <a:rPr lang="ru-RU" sz="2000" b="1" dirty="0" smtClean="0">
                <a:latin typeface="Comic Sans MS" pitchFamily="66" charset="0"/>
              </a:rPr>
              <a:t>Я добра и не сердита,</a:t>
            </a:r>
          </a:p>
          <a:p>
            <a:r>
              <a:rPr lang="ru-RU" sz="2000" b="1" dirty="0" smtClean="0">
                <a:latin typeface="Comic Sans MS" pitchFamily="66" charset="0"/>
              </a:rPr>
              <a:t>Нравом вовсе не строга.</a:t>
            </a:r>
          </a:p>
          <a:p>
            <a:r>
              <a:rPr lang="ru-RU" sz="2000" b="1" dirty="0" smtClean="0">
                <a:latin typeface="Comic Sans MS" pitchFamily="66" charset="0"/>
              </a:rPr>
              <a:t>В поле я мычу: «</a:t>
            </a:r>
            <a:r>
              <a:rPr lang="ru-RU" sz="2000" b="1" dirty="0" err="1" smtClean="0">
                <a:latin typeface="Comic Sans MS" pitchFamily="66" charset="0"/>
              </a:rPr>
              <a:t>Му-му</a:t>
            </a:r>
            <a:r>
              <a:rPr lang="ru-RU" sz="2000" b="1" dirty="0" smtClean="0">
                <a:latin typeface="Comic Sans MS" pitchFamily="66" charset="0"/>
              </a:rPr>
              <a:t>!</a:t>
            </a:r>
          </a:p>
          <a:p>
            <a:r>
              <a:rPr lang="ru-RU" sz="2000" b="1" dirty="0" smtClean="0">
                <a:latin typeface="Comic Sans MS" pitchFamily="66" charset="0"/>
              </a:rPr>
              <a:t>Молочка налить кому?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832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поросенок (1)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653136"/>
            <a:ext cx="2722812" cy="20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vinja.wav">
            <a:hlinkClick r:id="" action="ppaction://media"/>
          </p:cNvPr>
          <p:cNvPicPr>
            <a:picLocks noRot="1" noChangeAspect="1"/>
          </p:cNvPicPr>
          <p:nvPr>
            <a:wavAudioFile r:embed="rId1" name="svinj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46" y="836712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14744" y="264318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У меня есть пятачок,</a:t>
            </a:r>
          </a:p>
          <a:p>
            <a:pPr algn="ctr"/>
            <a:r>
              <a:rPr lang="ru-RU" sz="2000" b="1" dirty="0">
                <a:latin typeface="Comic Sans MS" pitchFamily="66" charset="0"/>
              </a:rPr>
              <a:t>Вместо хвостика – крючок,</a:t>
            </a:r>
          </a:p>
          <a:p>
            <a:pPr algn="ctr"/>
            <a:r>
              <a:rPr lang="ru-RU" sz="2000" b="1" dirty="0">
                <a:latin typeface="Comic Sans MS" pitchFamily="66" charset="0"/>
              </a:rPr>
              <a:t>В луже я лежать люблю</a:t>
            </a:r>
          </a:p>
          <a:p>
            <a:pPr algn="ctr"/>
            <a:r>
              <a:rPr lang="ru-RU" sz="2000" b="1" dirty="0">
                <a:latin typeface="Comic Sans MS" pitchFamily="66" charset="0"/>
              </a:rPr>
              <a:t>И похрюкивать: «Хрю-хрю! ». </a:t>
            </a:r>
          </a:p>
        </p:txBody>
      </p:sp>
    </p:spTree>
    <p:extLst>
      <p:ext uri="{BB962C8B-B14F-4D97-AF65-F5344CB8AC3E}">
        <p14:creationId xmlns:p14="http://schemas.microsoft.com/office/powerpoint/2010/main" val="357742832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204676b1ad6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3833812"/>
            <a:ext cx="4679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losha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98072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Семья\Desktop\Новая папка (3)\загруженное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00" y="1428736"/>
            <a:ext cx="1252100" cy="17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6116" y="171448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Чемпионка в быстром беге,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Я порой вожу телеги.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Дядя конюх мне принес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Воду, сено и овес.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832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515</Words>
  <Application>Microsoft Office PowerPoint</Application>
  <PresentationFormat>Экран (4:3)</PresentationFormat>
  <Paragraphs>79</Paragraphs>
  <Slides>25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Маруся</dc:creator>
  <cp:lastModifiedBy>Семья</cp:lastModifiedBy>
  <cp:revision>26</cp:revision>
  <dcterms:created xsi:type="dcterms:W3CDTF">2014-12-12T09:05:33Z</dcterms:created>
  <dcterms:modified xsi:type="dcterms:W3CDTF">2014-12-27T13:40:22Z</dcterms:modified>
</cp:coreProperties>
</file>