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7CDF8-A751-4F8E-9949-2CF66C6D7130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C8F78-820A-4CF4-8F67-ECEB565640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63CA-52B0-4C1D-90CF-18537CBB265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D684-1BA7-4A75-A287-61B495A4A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9163168_zvezdoc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779" y="571480"/>
            <a:ext cx="4929221" cy="6000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785794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Дорогие ребята!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Очень хотел побывать у вас в гостях и пригласить в путешествие по </a:t>
            </a:r>
            <a:r>
              <a:rPr lang="ru-RU" sz="2400" b="1" dirty="0" smtClean="0"/>
              <a:t>«</a:t>
            </a:r>
            <a:r>
              <a:rPr lang="ru-RU" sz="2400" b="1" dirty="0" smtClean="0"/>
              <a:t>Сказочной стране</a:t>
            </a:r>
            <a:r>
              <a:rPr lang="ru-RU" sz="2400" b="1" dirty="0" smtClean="0"/>
              <a:t>», </a:t>
            </a:r>
            <a:r>
              <a:rPr lang="ru-RU" sz="2400" b="1" dirty="0" smtClean="0"/>
              <a:t>но случилась беда, ее захватили злые волшебники. Я надеюсь, что вы не оставите нас в беде и пройдете все </a:t>
            </a:r>
          </a:p>
          <a:p>
            <a:r>
              <a:rPr lang="ru-RU" sz="2400" b="1" dirty="0" smtClean="0"/>
              <a:t>Испытания, что бы расколдовать </a:t>
            </a:r>
            <a:r>
              <a:rPr lang="ru-RU" sz="2400" b="1" dirty="0" smtClean="0"/>
              <a:t>«Сказочную страну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163168_zvezdoc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721" y="1071547"/>
            <a:ext cx="3243361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285860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</a:t>
            </a:r>
          </a:p>
          <a:p>
            <a:r>
              <a:rPr lang="ru-RU" sz="6000" dirty="0" smtClean="0"/>
              <a:t>ребята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072098" cy="676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785786" y="2143116"/>
            <a:ext cx="1643074" cy="157163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857620" y="2143116"/>
            <a:ext cx="1714512" cy="150019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786578" y="2285992"/>
            <a:ext cx="1928826" cy="150019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>
            <a:off x="1000100" y="1428736"/>
            <a:ext cx="1214446" cy="1285884"/>
          </a:xfrm>
          <a:prstGeom prst="blockArc">
            <a:avLst>
              <a:gd name="adj1" fmla="val 6782301"/>
              <a:gd name="adj2" fmla="val 3754488"/>
              <a:gd name="adj3" fmla="val 17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4214810" y="1428736"/>
            <a:ext cx="1000132" cy="1285884"/>
          </a:xfrm>
          <a:prstGeom prst="blockArc">
            <a:avLst>
              <a:gd name="adj1" fmla="val 7495301"/>
              <a:gd name="adj2" fmla="val 4232683"/>
              <a:gd name="adj3" fmla="val 15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7286644" y="1428736"/>
            <a:ext cx="1000132" cy="1143008"/>
          </a:xfrm>
          <a:prstGeom prst="blockArc">
            <a:avLst>
              <a:gd name="adj1" fmla="val 6974347"/>
              <a:gd name="adj2" fmla="val 3699306"/>
              <a:gd name="adj3" fmla="val 1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57224" y="4929198"/>
            <a:ext cx="928694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43372" y="4643446"/>
            <a:ext cx="928694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86644" y="4572008"/>
            <a:ext cx="1000132" cy="1928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4286256"/>
            <a:ext cx="642942" cy="7143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4000504"/>
            <a:ext cx="642942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000496" y="3929066"/>
            <a:ext cx="1143008" cy="71438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57686" y="2786058"/>
            <a:ext cx="642942" cy="64294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2857496"/>
            <a:ext cx="571504" cy="571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429520" y="2786058"/>
            <a:ext cx="642942" cy="71438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1442"/>
            <a:ext cx="5886807" cy="673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" y="509587"/>
            <a:ext cx="9124950" cy="583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1052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24950" cy="583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0024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1 2 3  5 6 7 8 9 10</a:t>
            </a:r>
            <a:endParaRPr lang="ru-RU" sz="8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 smtClean="0"/>
          </a:p>
          <a:p>
            <a:r>
              <a:rPr lang="ru-RU" sz="8000" b="1" dirty="0" smtClean="0"/>
              <a:t>1 2 3 4 5 6 7 8 9 10</a:t>
            </a:r>
            <a:endParaRPr lang="ru-RU" sz="8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72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7</cp:revision>
  <dcterms:created xsi:type="dcterms:W3CDTF">2013-11-04T15:32:43Z</dcterms:created>
  <dcterms:modified xsi:type="dcterms:W3CDTF">2013-11-05T18:15:35Z</dcterms:modified>
</cp:coreProperties>
</file>