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01" r:id="rId3"/>
    <p:sldId id="302" r:id="rId4"/>
    <p:sldId id="303" r:id="rId5"/>
    <p:sldId id="304" r:id="rId6"/>
    <p:sldId id="305" r:id="rId7"/>
    <p:sldId id="306" r:id="rId8"/>
    <p:sldId id="258" r:id="rId9"/>
    <p:sldId id="316" r:id="rId10"/>
    <p:sldId id="318" r:id="rId11"/>
    <p:sldId id="320" r:id="rId12"/>
    <p:sldId id="323" r:id="rId13"/>
    <p:sldId id="325" r:id="rId14"/>
    <p:sldId id="327" r:id="rId15"/>
    <p:sldId id="329" r:id="rId16"/>
    <p:sldId id="331" r:id="rId17"/>
    <p:sldId id="334" r:id="rId18"/>
    <p:sldId id="336" r:id="rId19"/>
    <p:sldId id="338" r:id="rId20"/>
    <p:sldId id="340" r:id="rId21"/>
    <p:sldId id="342" r:id="rId22"/>
    <p:sldId id="31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822EED0-A8FC-427D-B46C-60FB2C190CC6}" type="datetimeFigureOut">
              <a:rPr lang="ru-RU"/>
              <a:pPr/>
              <a:t>16.03.2015</a:t>
            </a:fld>
            <a:endParaRPr lang="ru-R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CE24669-E84E-4D8F-BD11-4249D0BC052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839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C7436-C2CC-4F12-9FDD-FD996AAE6B21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E4A4F-9489-4A69-86A2-230B80DB3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EE42C-D5DF-4C40-8C11-67AE552A5F75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9D705-29D6-4ADF-BCC7-569733E14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9D394-646A-40F6-89EF-88488E5CAD4D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3E543-124B-4F1B-BF8A-C81A315B5F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DEBE9-045E-4504-85CA-4DB9E36636D3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C11E2-99F6-425F-9E1B-2083FBB19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6AF71-BDBF-4548-B40B-9B78F0BD1475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5891-8157-4FE7-94C4-685C0A021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78560-2C7E-4AFA-9DAD-EAC78C2ED6DC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BAFDD-1682-4D36-9D10-313CAA20A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16DDB-D805-4596-B14C-8861192EDB35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C51EF-049A-4040-B455-BD0E23ABF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BCA3A-8AEC-444C-923D-498791B2EDEC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BD2CF-AB3A-423F-AB71-544E3C4EF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8B871-2AE9-4543-9FC2-93902A8A564E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42532-3B77-45A7-AA08-DB93C39F1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9230A-3B52-4A1B-8BC0-D24134710E64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3BD8C-6B37-41AD-9233-1B3D39F50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F55AB-21CE-4637-9717-60E80772C2ED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CBA5F-3852-40E8-B195-C68F79094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D16189-D04B-4740-A41D-9D91CE583BBE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2FC02EE-33CC-46D0-9236-F6F797B09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newsflash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7811" y="1319114"/>
            <a:ext cx="6696744" cy="3662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  <a:ea typeface="Verdana" pitchFamily="34" charset="0"/>
                <a:cs typeface="Verdana" pitchFamily="34" charset="0"/>
              </a:rPr>
              <a:t>«Космическое пространство»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виртуальное путешествие</a:t>
            </a:r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Планеты вращаются вокруг Солнца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Dina\Desktop\Солнечная система\solarsystem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92696"/>
            <a:ext cx="7488832" cy="57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90500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ina\Desktop\Солнечная система\442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92088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0" y="274638"/>
            <a:ext cx="2664296" cy="6250706"/>
          </a:xfrm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Меркурий – самая близкая к Солнцу планета и самая быстрая из них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50951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ina\Desktop\Солнечная система\03a0e_big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848872" cy="587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24" y="11266"/>
            <a:ext cx="9124675" cy="161753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Венера</a:t>
            </a:r>
            <a:r>
              <a:rPr lang="ru-RU" dirty="0" smtClean="0">
                <a:solidFill>
                  <a:schemeClr val="bg1"/>
                </a:solidFill>
              </a:rPr>
              <a:t> – </a:t>
            </a:r>
            <a:r>
              <a:rPr lang="ru-RU" sz="3600" dirty="0" smtClean="0">
                <a:solidFill>
                  <a:schemeClr val="bg1"/>
                </a:solidFill>
              </a:rPr>
              <a:t>эту планету называют сестрой Земли, но жить на ней нельзя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4145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ina\Desktop\Солнечная система\Earth_from_Space-1024x10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748883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47" y="1844824"/>
            <a:ext cx="3250704" cy="352839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Земля – планета, на которой мы живем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99207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ina\Desktop\Солнечная система\4575221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13690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3" y="0"/>
            <a:ext cx="2736305" cy="6858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Марс – красная планета, также похожа на Землю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2855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ina\Desktop\Солнечная система\jupiter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763284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7392" y="146"/>
            <a:ext cx="2386608" cy="685785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Юпитер – самая большая планета в Солнечной системе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8262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ina\Desktop\Солнечная система\Юпитер-и-земля-в-сравнени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91276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Юпитер по сравнению с Землей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2520711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ina\Desktop\Солнечная система\6368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91276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Сатурн – планета с кольцами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8166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ina\Desktop\Солнечная система\0004-004-Voda-v-Zem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768752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Кольца Сатурна – это частички льда, камни и пыль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196379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ina\Desktop\Солнечная система\uranus_3d_space_screensaver-15959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70485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Уран – ледяной гигант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8780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2627313" y="476250"/>
            <a:ext cx="3744912" cy="1143000"/>
          </a:xfrm>
        </p:spPr>
        <p:txBody>
          <a:bodyPr/>
          <a:lstStyle/>
          <a:p>
            <a:r>
              <a:rPr lang="ru-RU" sz="5400" b="1" smtClean="0">
                <a:solidFill>
                  <a:schemeClr val="tx2"/>
                </a:solidFill>
                <a:latin typeface="Monotype Corsiva" pitchFamily="66" charset="0"/>
              </a:rPr>
              <a:t>КОСМОС</a:t>
            </a:r>
          </a:p>
        </p:txBody>
      </p:sp>
      <p:pic>
        <p:nvPicPr>
          <p:cNvPr id="4" name="Содержимое 3" descr="61478009_21624321_83620Cat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08782" y="1340768"/>
            <a:ext cx="6891609" cy="4785395"/>
          </a:xfrm>
          <a:effectLst>
            <a:softEdge rad="112500"/>
          </a:effectLst>
        </p:spPr>
      </p:pic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Dina\Desktop\Солнечная система\нептун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63284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Нептун – самая ветреная планета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6819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C:\Users\Dina\Desktop\Солнечная система\71433_(www.GdeFon.com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48883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698557"/>
            <a:ext cx="8856984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Солнечная система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986245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404813"/>
            <a:ext cx="6480175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692150"/>
            <a:ext cx="6264275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5600" y="2133600"/>
            <a:ext cx="3168650" cy="18002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/>
                </a:solidFill>
                <a:latin typeface="Monotype Corsiva" pitchFamily="66" charset="0"/>
              </a:rPr>
              <a:t>РАКЕТА</a:t>
            </a:r>
            <a:endParaRPr lang="ru-RU" sz="60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1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764704"/>
            <a:ext cx="4104456" cy="5314191"/>
          </a:xfrm>
          <a:effectLst>
            <a:softEdge rad="112500"/>
          </a:effectLst>
        </p:spPr>
      </p:pic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9498388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1362" r="22257"/>
          <a:stretch>
            <a:fillRect/>
          </a:stretch>
        </p:blipFill>
        <p:spPr>
          <a:xfrm>
            <a:off x="2123728" y="1124744"/>
            <a:ext cx="4968552" cy="4957008"/>
          </a:xfrm>
          <a:effectLst>
            <a:softEdge rad="112500"/>
          </a:effectLst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solidFill>
                  <a:schemeClr val="tx2"/>
                </a:solidFill>
                <a:latin typeface="Monotype Corsiva" pitchFamily="66" charset="0"/>
              </a:rPr>
              <a:t>ИЛЛЮМИНАТОР</a:t>
            </a:r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5148263" y="2420938"/>
            <a:ext cx="3995737" cy="1157287"/>
          </a:xfrm>
        </p:spPr>
        <p:txBody>
          <a:bodyPr/>
          <a:lstStyle/>
          <a:p>
            <a:r>
              <a:rPr lang="ru-RU" sz="5400" b="1" smtClean="0">
                <a:solidFill>
                  <a:schemeClr val="tx2"/>
                </a:solidFill>
                <a:latin typeface="Monotype Corsiva" pitchFamily="66" charset="0"/>
              </a:rPr>
              <a:t>СКАФАНДР</a:t>
            </a:r>
          </a:p>
        </p:txBody>
      </p:sp>
      <p:pic>
        <p:nvPicPr>
          <p:cNvPr id="4" name="Содержимое 3" descr="загруженное (18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764704"/>
            <a:ext cx="4032448" cy="5355918"/>
          </a:xfrm>
          <a:effectLst>
            <a:softEdge rad="112500"/>
          </a:effectLst>
        </p:spPr>
      </p:pic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smtClean="0">
                <a:solidFill>
                  <a:schemeClr val="tx2"/>
                </a:solidFill>
                <a:latin typeface="Monotype Corsiva" pitchFamily="66" charset="0"/>
              </a:rPr>
              <a:t>КОСМОНАВТ</a:t>
            </a:r>
          </a:p>
        </p:txBody>
      </p:sp>
      <p:pic>
        <p:nvPicPr>
          <p:cNvPr id="4" name="Содержимое 3" descr="загруженное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7267"/>
          <a:stretch>
            <a:fillRect/>
          </a:stretch>
        </p:blipFill>
        <p:spPr>
          <a:xfrm>
            <a:off x="2123728" y="1268760"/>
            <a:ext cx="4783714" cy="4752528"/>
          </a:xfrm>
          <a:effectLst>
            <a:softEdge rad="112500"/>
          </a:effectLst>
        </p:spPr>
      </p:pic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tx2"/>
                </a:solidFill>
                <a:latin typeface="Monotype Corsiva" pitchFamily="66" charset="0"/>
              </a:rPr>
              <a:t>ЮРИЙ ГАГАРИН</a:t>
            </a:r>
          </a:p>
        </p:txBody>
      </p:sp>
      <p:pic>
        <p:nvPicPr>
          <p:cNvPr id="19458" name="Содержимое 3" descr="yurij-gagarin.jpg"/>
          <p:cNvPicPr>
            <a:picLocks noGrp="1" noChangeAspect="1"/>
          </p:cNvPicPr>
          <p:nvPr>
            <p:ph idx="1"/>
          </p:nvPr>
        </p:nvPicPr>
        <p:blipFill>
          <a:blip r:embed="rId3"/>
          <a:srcRect r="14288"/>
          <a:stretch>
            <a:fillRect/>
          </a:stretch>
        </p:blipFill>
        <p:spPr>
          <a:xfrm>
            <a:off x="1258888" y="1484313"/>
            <a:ext cx="5113337" cy="4465637"/>
          </a:xfrm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5435600" y="4292600"/>
            <a:ext cx="3708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chemeClr val="tx2"/>
                </a:solidFill>
                <a:latin typeface="Verdana" pitchFamily="34" charset="0"/>
              </a:rPr>
              <a:t>«ПОЕХАЛИ!»</a:t>
            </a:r>
          </a:p>
        </p:txBody>
      </p:sp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ru-RU" sz="5400" b="1" smtClean="0">
                <a:solidFill>
                  <a:schemeClr val="tx2"/>
                </a:solidFill>
                <a:latin typeface="Monotype Corsiva" pitchFamily="66" charset="0"/>
              </a:rPr>
              <a:t>ГАЛАКТИКА</a:t>
            </a:r>
          </a:p>
        </p:txBody>
      </p:sp>
      <p:pic>
        <p:nvPicPr>
          <p:cNvPr id="4" name="Содержимое 3" descr="Лучик света - энциклопедия для детей: космос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59632" y="1556792"/>
            <a:ext cx="6840760" cy="4536504"/>
          </a:xfrm>
          <a:effectLst>
            <a:softEdge rad="112500"/>
          </a:effectLst>
        </p:spPr>
      </p:pic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</a:rPr>
              <a:t>Солнце</a:t>
            </a:r>
            <a:r>
              <a:rPr lang="ru-RU" sz="4000" i="1" dirty="0" smtClean="0">
                <a:solidFill>
                  <a:schemeClr val="accent1"/>
                </a:solidFill>
              </a:rPr>
              <a:t> – </a:t>
            </a:r>
            <a:r>
              <a:rPr lang="ru-RU" sz="4000" dirty="0" smtClean="0">
                <a:solidFill>
                  <a:schemeClr val="accent1"/>
                </a:solidFill>
              </a:rPr>
              <a:t>звезда Солнечной системы</a:t>
            </a:r>
            <a:endParaRPr lang="ru-RU" sz="4000" i="1" dirty="0">
              <a:solidFill>
                <a:schemeClr val="accent1"/>
              </a:solidFill>
            </a:endParaRPr>
          </a:p>
        </p:txBody>
      </p:sp>
      <p:pic>
        <p:nvPicPr>
          <p:cNvPr id="4" name="Picture 2" descr="C:\Users\Dina\Desktop\Солнечная система\eit_20011020_0119_304-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192688" cy="489654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04362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107</Words>
  <Application>Microsoft Office PowerPoint</Application>
  <PresentationFormat>Экран (4:3)</PresentationFormat>
  <Paragraphs>24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КОСМОС</vt:lpstr>
      <vt:lpstr>РАКЕТА</vt:lpstr>
      <vt:lpstr>ИЛЛЮМИНАТОР</vt:lpstr>
      <vt:lpstr>СКАФАНДР</vt:lpstr>
      <vt:lpstr>КОСМОНАВТ</vt:lpstr>
      <vt:lpstr>ЮРИЙ ГАГАРИН</vt:lpstr>
      <vt:lpstr>ГАЛАКТИКА</vt:lpstr>
      <vt:lpstr>Солнце – звезда Солнечной системы</vt:lpstr>
      <vt:lpstr>Планеты вращаются вокруг Солнца</vt:lpstr>
      <vt:lpstr>Меркурий – самая близкая к Солнцу планета и самая быстрая из них  </vt:lpstr>
      <vt:lpstr>Венера – эту планету называют сестрой Земли, но жить на ней нельзя </vt:lpstr>
      <vt:lpstr>Земля – планета, на которой мы живем</vt:lpstr>
      <vt:lpstr>Марс – красная планета, также похожа на Землю</vt:lpstr>
      <vt:lpstr>Юпитер – самая большая планета в Солнечной системе</vt:lpstr>
      <vt:lpstr>Юпитер по сравнению с Землей</vt:lpstr>
      <vt:lpstr>Сатурн – планета с кольцами </vt:lpstr>
      <vt:lpstr>Кольца Сатурна – это частички льда, камни и пыль</vt:lpstr>
      <vt:lpstr>Уран – ледяной гигант</vt:lpstr>
      <vt:lpstr>Нептун – самая ветреная планета</vt:lpstr>
      <vt:lpstr>Солнечная система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Анна</cp:lastModifiedBy>
  <cp:revision>33</cp:revision>
  <dcterms:created xsi:type="dcterms:W3CDTF">2012-08-01T15:04:34Z</dcterms:created>
  <dcterms:modified xsi:type="dcterms:W3CDTF">2015-03-16T07:30:25Z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239221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