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736303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Тема: Роль воспитателя на музыкальных занятиях и праздниках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869160"/>
            <a:ext cx="5760640" cy="1656184"/>
          </a:xfrm>
        </p:spPr>
        <p:txBody>
          <a:bodyPr>
            <a:normAutofit/>
          </a:bodyPr>
          <a:lstStyle/>
          <a:p>
            <a:r>
              <a:rPr lang="ru-RU" i="1" smtClean="0">
                <a:solidFill>
                  <a:schemeClr val="tx1"/>
                </a:solidFill>
              </a:rPr>
              <a:t>Подготовила  </a:t>
            </a:r>
            <a:r>
              <a:rPr lang="ru-RU" i="1" dirty="0" smtClean="0">
                <a:solidFill>
                  <a:schemeClr val="tx1"/>
                </a:solidFill>
              </a:rPr>
              <a:t>музыкальный руководитель: </a:t>
            </a:r>
          </a:p>
          <a:p>
            <a:r>
              <a:rPr lang="ru-RU" i="1" dirty="0" err="1" smtClean="0">
                <a:solidFill>
                  <a:schemeClr val="tx1"/>
                </a:solidFill>
              </a:rPr>
              <a:t>Кострюкова</a:t>
            </a:r>
            <a:r>
              <a:rPr lang="ru-RU" i="1" dirty="0" smtClean="0">
                <a:solidFill>
                  <a:schemeClr val="tx1"/>
                </a:solidFill>
              </a:rPr>
              <a:t> С.Г.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176464"/>
          </a:xfrm>
        </p:spPr>
        <p:txBody>
          <a:bodyPr/>
          <a:lstStyle/>
          <a:p>
            <a:r>
              <a:rPr lang="ru-RU" i="1" smtClean="0"/>
              <a:t>Благодарю за внимание!!!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1.На музыкальном занятии дети должны быть нарядно одетыми,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на ногах удобная обувь, девочки обязательно в юбочках.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2.начиная со средней группы детей необходимо строить, чередуя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мальчика и девочку.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SAM_32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3.На занятие следует приходить за 2-3 минуты до начала, чтобы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построиться и настроить детей на занятие.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4.Воспитатель с собой приносит тетрадь с твёрдой обложкой на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спирали и ручку, чтобы записывать слова песен, игр, движения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танцев, рекомендации и т д.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5.В время занятия желательно не покидать зал, чтобы не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пропустить какой либо материал.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gusl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564904"/>
            <a:ext cx="6120680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rgbClr val="FF0000"/>
                </a:solidFill>
              </a:rPr>
              <a:t>6</a:t>
            </a:r>
            <a:r>
              <a:rPr lang="ru-RU" sz="1800" dirty="0" smtClean="0"/>
              <a:t>.Выполнять вместе с детьми упражнения. Движения танцев, игр,</a:t>
            </a:r>
            <a:br>
              <a:rPr lang="ru-RU" sz="1800" dirty="0" smtClean="0"/>
            </a:br>
            <a:r>
              <a:rPr lang="ru-RU" sz="1800" dirty="0" smtClean="0"/>
              <a:t>петь песни и т д.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7</a:t>
            </a:r>
            <a:r>
              <a:rPr lang="ru-RU" sz="1800" dirty="0" smtClean="0"/>
              <a:t>.Следить за правильным выполнением детьми движений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da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88840"/>
            <a:ext cx="5472608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>8.Перед занятием необходимо соблюдать музыкальную тишину: не</a:t>
            </a:r>
            <a:br>
              <a:rPr lang="ru-RU" sz="1800" dirty="0" smtClean="0"/>
            </a:br>
            <a:r>
              <a:rPr lang="ru-RU" sz="1800" dirty="0" smtClean="0"/>
              <a:t>включать магнитофон, так как у детей нарушается слуховое </a:t>
            </a:r>
            <a:br>
              <a:rPr lang="ru-RU" sz="1800" dirty="0" smtClean="0"/>
            </a:br>
            <a:r>
              <a:rPr lang="ru-RU" sz="1800" dirty="0" smtClean="0"/>
              <a:t>восприятие и сосредоточенность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9.В свободной деятельности закреплять материал, полученный на занятии.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прап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44824"/>
            <a:ext cx="6408712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3600" i="1" u="sng" dirty="0" smtClean="0">
                <a:solidFill>
                  <a:srgbClr val="FF0000"/>
                </a:solidFill>
              </a:rPr>
              <a:t> ТЕМА: Роль воспитателей и музыкального руководителя  на праздниках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SCF12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55718"/>
            <a:ext cx="4038600" cy="3014927"/>
          </a:xfrm>
        </p:spPr>
      </p:pic>
      <p:pic>
        <p:nvPicPr>
          <p:cNvPr id="6" name="Содержимое 5" descr="DSCF12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55718"/>
            <a:ext cx="4038600" cy="30149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1. На праздник дети одеваются нарядно и по своему желанию, если костюмы не определены в сценарии праздника.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2. Перед утренником в группе необходимо соблюдать праздничную атмосферу: украсить групповую комнату, повесить красочные плакаты, включить соответствующую музыку и т.д.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3. Воспитателям обязательно необходимо быть нарядными, иметь подходящую обувь, встречать детей в приподнятом настроении</a:t>
            </a:r>
            <a:r>
              <a:rPr lang="ru-RU" sz="1600" dirty="0" smtClean="0"/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фото05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3394472" cy="4137323"/>
          </a:xfrm>
        </p:spPr>
      </p:pic>
      <p:pic>
        <p:nvPicPr>
          <p:cNvPr id="2050" name="Picture 2" descr="C:\Users\Альфинур\Desktop\песни,сценарии,ноты\утренники (фото-видео)\национальные праздники (фото-видео)\науруз 2014\Фото-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32856"/>
            <a:ext cx="367240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4. При подготовке к празднику задействовать по возможности всех детей: постараться каждому найти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какую-либо роль, стихотворение, и т.д.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5. Во время разучивания с детьми стихов, ролей контролировать правильное произношение, ударение в словах, соблюдение пунктуации.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6. На самом празднике обязательно присутствовать обоим воспитателям.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6" name="Содержимое 5" descr="IMG_20140424_0936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4038600" cy="3768136"/>
          </a:xfrm>
        </p:spPr>
      </p:pic>
      <p:pic>
        <p:nvPicPr>
          <p:cNvPr id="5" name="Содержимое 4" descr="IMG_20140424_0940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492896"/>
            <a:ext cx="4038600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1121096"/>
            <a:ext cx="82089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 Во время праздника детей руками не трогать, а чтобы их перестроить, нужно просто сказать им об этом.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 Ведущей необходимо произносить текст эмоционально, громко, внятно, не боясь гостей, поддерживая доброжелательную обстановку на празднике.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 Во время исполнения детьми танцев, хороводов выполнять движения вместе с ними.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  По окончании праздника воспитателям нужно собрать всех детей и организованно выйти из зала (за исключением новогодних праздников, когда дети фотографируются с Дедом Морозом).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  Просьба к воспитателям – помогать украшать зал к праздникам и убирать после своего утренника все атрибуты (желательно на место).</a:t>
            </a:r>
            <a:endParaRPr kumimoji="0" lang="ru-RU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334</TotalTime>
  <Words>204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Тема: Роль воспитателя на музыкальных занятиях и праздниках</vt:lpstr>
      <vt:lpstr>1.На музыкальном занятии дети должны быть нарядно одетыми, на ногах удобная обувь, девочки обязательно в юбочках.  2.начиная со средней группы детей необходимо строить, чередуя  мальчика и девочку. </vt:lpstr>
      <vt:lpstr>3.На занятие следует приходить за 2-3 минуты до начала, чтобы  построиться и настроить детей на занятие.  4.Воспитатель с собой приносит тетрадь с твёрдой обложкой на  спирали и ручку, чтобы записывать слова песен, игр, движения  танцев, рекомендации и т д.  5.В время занятия желательно не покидать зал, чтобы не  пропустить какой либо материал. </vt:lpstr>
      <vt:lpstr>6.Выполнять вместе с детьми упражнения. Движения танцев, игр, петь песни и т д.  7.Следить за правильным выполнением детьми движений </vt:lpstr>
      <vt:lpstr>8.Перед занятием необходимо соблюдать музыкальную тишину: не включать магнитофон, так как у детей нарушается слуховое  восприятие и сосредоточенность  9.В свободной деятельности закреплять материал, полученный на занятии. </vt:lpstr>
      <vt:lpstr> ТЕМА: Роль воспитателей и музыкального руководителя  на праздниках </vt:lpstr>
      <vt:lpstr>1. На праздник дети одеваются нарядно и по своему желанию, если костюмы не определены в сценарии праздника. 2. Перед утренником в группе необходимо соблюдать праздничную атмосферу: украсить групповую комнату, повесить красочные плакаты, включить соответствующую музыку и т.д. 3. Воспитателям обязательно необходимо быть нарядными, иметь подходящую обувь, встречать детей в приподнятом настроении. </vt:lpstr>
      <vt:lpstr>4. При подготовке к празднику задействовать по возможности всех детей: постараться каждому найти  какую-либо роль, стихотворение, и т.д.  5. Во время разучивания с детьми стихов, ролей контролировать правильное произношение, ударение в словах, соблюдение пунктуации.  6. На самом празднике обязательно присутствовать обоим воспитателям. </vt:lpstr>
      <vt:lpstr>Слайд 9</vt:lpstr>
      <vt:lpstr>Благодарю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Роль воспитателя на музыкальных занятиях и праздниках</dc:title>
  <dc:creator>Альфинур</dc:creator>
  <cp:lastModifiedBy>Альфинур</cp:lastModifiedBy>
  <cp:revision>36</cp:revision>
  <dcterms:created xsi:type="dcterms:W3CDTF">2012-10-17T10:05:40Z</dcterms:created>
  <dcterms:modified xsi:type="dcterms:W3CDTF">2014-09-24T08:48:35Z</dcterms:modified>
</cp:coreProperties>
</file>