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id" ContentType="audio/unknown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6" r:id="rId3"/>
    <p:sldId id="267" r:id="rId4"/>
    <p:sldId id="256" r:id="rId5"/>
    <p:sldId id="257" r:id="rId6"/>
    <p:sldId id="258" r:id="rId7"/>
    <p:sldId id="268" r:id="rId8"/>
    <p:sldId id="259" r:id="rId9"/>
    <p:sldId id="260" r:id="rId10"/>
    <p:sldId id="261" r:id="rId11"/>
    <p:sldId id="262" r:id="rId12"/>
    <p:sldId id="265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9" autoAdjust="0"/>
    <p:restoredTop sz="94660"/>
  </p:normalViewPr>
  <p:slideViewPr>
    <p:cSldViewPr>
      <p:cViewPr varScale="1">
        <p:scale>
          <a:sx n="85" d="100"/>
          <a:sy n="85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id"/><Relationship Id="rId13" Type="http://schemas.microsoft.com/office/2007/relationships/media" Target="../media/media7.wav"/><Relationship Id="rId18" Type="http://schemas.openxmlformats.org/officeDocument/2006/relationships/image" Target="../media/image17.png"/><Relationship Id="rId3" Type="http://schemas.microsoft.com/office/2007/relationships/media" Target="../media/media2.wav"/><Relationship Id="rId21" Type="http://schemas.openxmlformats.org/officeDocument/2006/relationships/image" Target="../media/image20.png"/><Relationship Id="rId7" Type="http://schemas.microsoft.com/office/2007/relationships/media" Target="../media/media4.mid"/><Relationship Id="rId12" Type="http://schemas.openxmlformats.org/officeDocument/2006/relationships/audio" Target="../media/media6.wav"/><Relationship Id="rId17" Type="http://schemas.openxmlformats.org/officeDocument/2006/relationships/image" Target="../media/image11.jpg"/><Relationship Id="rId2" Type="http://schemas.openxmlformats.org/officeDocument/2006/relationships/audio" Target="../media/media1.wav"/><Relationship Id="rId16" Type="http://schemas.openxmlformats.org/officeDocument/2006/relationships/image" Target="../media/image16.jpeg"/><Relationship Id="rId20" Type="http://schemas.openxmlformats.org/officeDocument/2006/relationships/image" Target="../media/image19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23.png"/><Relationship Id="rId5" Type="http://schemas.microsoft.com/office/2007/relationships/media" Target="../media/media3.wav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2.png"/><Relationship Id="rId10" Type="http://schemas.openxmlformats.org/officeDocument/2006/relationships/audio" Target="../media/media5.mid"/><Relationship Id="rId19" Type="http://schemas.openxmlformats.org/officeDocument/2006/relationships/image" Target="../media/image18.png"/><Relationship Id="rId4" Type="http://schemas.openxmlformats.org/officeDocument/2006/relationships/audio" Target="../media/media2.wav"/><Relationship Id="rId9" Type="http://schemas.microsoft.com/office/2007/relationships/media" Target="../media/media5.mid"/><Relationship Id="rId14" Type="http://schemas.openxmlformats.org/officeDocument/2006/relationships/audio" Target="../media/media7.wav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3072616/post212488433/" TargetMode="External"/><Relationship Id="rId2" Type="http://schemas.openxmlformats.org/officeDocument/2006/relationships/hyperlink" Target="http://kupitigra.ru/item/360868-kaleydoskop-emociy-plakat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73;&#1101;&#1073;&#1080;-&#1073;&#1091;&#1082;&#1077;&#1090;.&#1088;&#1092;/?a=tags&amp;id=494&amp;type=pos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64704"/>
            <a:ext cx="7772400" cy="891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00B050"/>
                </a:solidFill>
              </a:rPr>
              <a:t>Для конкурса «Радуга презентаций»</a:t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Ознакомление с эмоциями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4248472" cy="165618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Выполнил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педагог-психолог МБДОУ д/с №8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г</a:t>
            </a:r>
            <a:r>
              <a:rPr lang="ru-RU" sz="2000" dirty="0" smtClean="0">
                <a:solidFill>
                  <a:schemeClr val="tx1"/>
                </a:solidFill>
              </a:rPr>
              <a:t>. Североморска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Ведерникова А.Е.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2435349" cy="3658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0688"/>
            <a:ext cx="418896" cy="4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котенок был сначала?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2736304" cy="4032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2755506" cy="4032448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MS90006949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MS900069795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MS900074186[1].m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MS900065437[1].m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MS900069281[1]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" name="MS900069280[1]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3" name="MS900069280[1]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3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8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1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2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1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61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61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Каким котенок стал?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2737341" cy="402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290596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S900069280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556792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/>
                <a:hlinkClick r:id="rId2" tooltip="Калейдоскоп эмоций, плакат (Маленький гений)"/>
              </a:rPr>
              <a:t>Источники изображений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/>
                <a:hlinkClick r:id="rId2" tooltip="Калейдоскоп эмоций, плакат (Маленький гений)"/>
              </a:rPr>
              <a:t>1 слайд изображение</a:t>
            </a:r>
            <a:r>
              <a:rPr lang="ru-RU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ru-RU" u="sng" dirty="0" err="1" smtClean="0">
                <a:solidFill>
                  <a:srgbClr val="92D050"/>
                </a:solidFill>
                <a:latin typeface="Arial"/>
              </a:rPr>
              <a:t>Фотоэмоция</a:t>
            </a:r>
            <a:r>
              <a:rPr lang="ru-RU" u="sng" dirty="0" smtClean="0">
                <a:solidFill>
                  <a:srgbClr val="92D050"/>
                </a:solidFill>
                <a:latin typeface="Arial"/>
              </a:rPr>
              <a:t>!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</a:rPr>
              <a:t>http</a:t>
            </a:r>
            <a:r>
              <a:rPr lang="en-US" dirty="0">
                <a:solidFill>
                  <a:srgbClr val="FF0000"/>
                </a:solidFill>
                <a:latin typeface="Arial"/>
              </a:rPr>
              <a:t>://zaz.kiev.com.ua/forum/showthread.php?s=f7d165158b9859e6d3913c8f9e301ed7&amp;p=276895</a:t>
            </a:r>
            <a:endParaRPr lang="ru-RU" dirty="0">
              <a:solidFill>
                <a:srgbClr val="FF0000"/>
              </a:solidFill>
              <a:latin typeface="Arial"/>
            </a:endParaRPr>
          </a:p>
          <a:p>
            <a:r>
              <a:rPr lang="ru-RU" dirty="0">
                <a:solidFill>
                  <a:srgbClr val="FF0000"/>
                </a:solidFill>
                <a:latin typeface="Arial"/>
              </a:rPr>
              <a:t> </a:t>
            </a:r>
          </a:p>
          <a:p>
            <a:endParaRPr lang="ru-RU" dirty="0" smtClean="0">
              <a:solidFill>
                <a:srgbClr val="FF0000"/>
              </a:solidFill>
              <a:latin typeface="Arial"/>
              <a:hlinkClick r:id="rId2" tooltip="Калейдоскоп эмоций, плакат (Маленький гений)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rial"/>
                <a:hlinkClick r:id="rId2" tooltip="Калейдоскоп эмоций, плакат (Маленький гений)"/>
              </a:rPr>
              <a:t> 2 </a:t>
            </a:r>
            <a:r>
              <a:rPr lang="ru-RU" dirty="0" smtClean="0">
                <a:solidFill>
                  <a:srgbClr val="FF0000"/>
                </a:solidFill>
                <a:latin typeface="Arial"/>
                <a:hlinkClick r:id="rId2" tooltip="Калейдоскоп эмоций, плакат (Маленький гений)"/>
              </a:rPr>
              <a:t>-</a:t>
            </a:r>
            <a:r>
              <a:rPr lang="ru-RU" dirty="0" smtClean="0">
                <a:solidFill>
                  <a:srgbClr val="FF0000"/>
                </a:solidFill>
                <a:latin typeface="Arial"/>
                <a:hlinkClick r:id="rId2" tooltip="Калейдоскоп эмоций, плакат (Маленький гений)"/>
              </a:rPr>
              <a:t>9 </a:t>
            </a:r>
            <a:r>
              <a:rPr lang="ru-RU" dirty="0" smtClean="0">
                <a:solidFill>
                  <a:srgbClr val="FF0000"/>
                </a:solidFill>
                <a:latin typeface="Arial"/>
                <a:hlinkClick r:id="rId2" tooltip="Калейдоскоп эмоций, плакат (Маленький гений)"/>
              </a:rPr>
              <a:t>слайд </a:t>
            </a:r>
            <a:r>
              <a:rPr lang="ru-RU" dirty="0" smtClean="0">
                <a:solidFill>
                  <a:srgbClr val="FF0000"/>
                </a:solidFill>
                <a:latin typeface="Arial"/>
                <a:hlinkClick r:id="rId2" tooltip="Калейдоскоп эмоций, плакат (Маленький гений)"/>
              </a:rPr>
              <a:t>Калейдоскоп </a:t>
            </a:r>
            <a:r>
              <a:rPr lang="ru-RU" dirty="0">
                <a:solidFill>
                  <a:srgbClr val="FF0000"/>
                </a:solidFill>
                <a:latin typeface="Arial"/>
                <a:hlinkClick r:id="rId2" tooltip="Калейдоскоп эмоций, плакат (Маленький гений)"/>
              </a:rPr>
              <a:t>эмоций, плакат (Маленький гений</a:t>
            </a:r>
            <a:r>
              <a:rPr lang="ru-RU" dirty="0" smtClean="0">
                <a:solidFill>
                  <a:srgbClr val="FF0000"/>
                </a:solidFill>
                <a:latin typeface="Arial"/>
                <a:hlinkClick r:id="rId2" tooltip="Калейдоскоп эмоций, плакат (Маленький гений)"/>
              </a:rPr>
              <a:t>)</a:t>
            </a:r>
            <a:r>
              <a:rPr lang="ru-RU" dirty="0" smtClean="0">
                <a:solidFill>
                  <a:srgbClr val="FF0000"/>
                </a:solidFill>
                <a:latin typeface="Arial"/>
              </a:rPr>
              <a:t> издательство </a:t>
            </a:r>
            <a:r>
              <a:rPr lang="ru-RU" dirty="0" smtClean="0">
                <a:solidFill>
                  <a:srgbClr val="FF0000"/>
                </a:solidFill>
                <a:latin typeface="Tahoma"/>
              </a:rPr>
              <a:t>Маленький </a:t>
            </a:r>
            <a:r>
              <a:rPr lang="ru-RU" dirty="0" smtClean="0">
                <a:solidFill>
                  <a:srgbClr val="FF0000"/>
                </a:solidFill>
                <a:latin typeface="Tahoma"/>
              </a:rPr>
              <a:t>гений-пресс</a:t>
            </a:r>
          </a:p>
          <a:p>
            <a:r>
              <a:rPr lang="en-US" dirty="0">
                <a:solidFill>
                  <a:srgbClr val="FF0000"/>
                </a:solidFill>
                <a:latin typeface="Tahoma"/>
              </a:rPr>
              <a:t>http://steshka.ru/emocii-v-kartinkax</a:t>
            </a:r>
            <a:endParaRPr lang="ru-RU" dirty="0" smtClean="0">
              <a:solidFill>
                <a:srgbClr val="FF0000"/>
              </a:solidFill>
              <a:latin typeface="Tahoma"/>
            </a:endParaRPr>
          </a:p>
          <a:p>
            <a:r>
              <a:rPr lang="ru-RU" dirty="0">
                <a:solidFill>
                  <a:srgbClr val="FF0000"/>
                </a:solidFill>
                <a:latin typeface="Arial"/>
                <a:hlinkClick r:id="rId3"/>
              </a:rPr>
              <a:t/>
            </a:r>
            <a:br>
              <a:rPr lang="ru-RU" dirty="0">
                <a:solidFill>
                  <a:srgbClr val="FF0000"/>
                </a:solidFill>
                <a:latin typeface="Arial"/>
                <a:hlinkClick r:id="rId3"/>
              </a:rPr>
            </a:br>
            <a:r>
              <a:rPr lang="ru-RU" dirty="0" smtClean="0">
                <a:solidFill>
                  <a:srgbClr val="FF0000"/>
                </a:solidFill>
                <a:latin typeface="Arial"/>
                <a:hlinkClick r:id="rId3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/>
                <a:hlinkClick r:id="rId3"/>
              </a:rPr>
              <a:t>9-11 </a:t>
            </a:r>
            <a:r>
              <a:rPr lang="ru-RU" dirty="0" smtClean="0">
                <a:solidFill>
                  <a:srgbClr val="FF0000"/>
                </a:solidFill>
                <a:latin typeface="Arial"/>
                <a:hlinkClick r:id="rId3"/>
              </a:rPr>
              <a:t>слайд Эмоции </a:t>
            </a:r>
            <a:r>
              <a:rPr lang="ru-RU" dirty="0">
                <a:solidFill>
                  <a:srgbClr val="FF0000"/>
                </a:solidFill>
                <a:latin typeface="Arial"/>
                <a:hlinkClick r:id="rId3"/>
              </a:rPr>
              <a:t>" Образовательный портал </a:t>
            </a:r>
            <a:r>
              <a:rPr lang="ru-RU" dirty="0" err="1">
                <a:solidFill>
                  <a:srgbClr val="FF0000"/>
                </a:solidFill>
                <a:latin typeface="Arial"/>
                <a:hlinkClick r:id="rId3"/>
              </a:rPr>
              <a:t>МистерГИД</a:t>
            </a:r>
            <a:endParaRPr lang="ru-RU" dirty="0">
              <a:solidFill>
                <a:srgbClr val="FF0000"/>
              </a:solidFill>
              <a:latin typeface="Arial"/>
            </a:endParaRPr>
          </a:p>
          <a:p>
            <a:r>
              <a:rPr lang="ru-RU" b="1" dirty="0">
                <a:solidFill>
                  <a:srgbClr val="FF0000"/>
                </a:solidFill>
                <a:latin typeface="Arial"/>
              </a:rPr>
              <a:t>картинки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эмоции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для детей, 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эмоции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</a:t>
            </a:r>
            <a:r>
              <a:rPr lang="ru-RU" dirty="0" smtClean="0">
                <a:solidFill>
                  <a:srgbClr val="FF0000"/>
                </a:solidFill>
                <a:latin typeface="Arial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картинках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для 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психолога</a:t>
            </a:r>
            <a:endParaRPr lang="ru-RU" dirty="0">
              <a:solidFill>
                <a:srgbClr val="FF0000"/>
              </a:solidFill>
              <a:latin typeface="Arial"/>
            </a:endParaRPr>
          </a:p>
          <a:p>
            <a:r>
              <a:rPr lang="en-US" dirty="0">
                <a:solidFill>
                  <a:srgbClr val="FF0000"/>
                </a:solidFill>
                <a:latin typeface="Arial"/>
              </a:rPr>
              <a:t>http://www.liveinternet.ru/users/3072616/post212488433/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</a:t>
            </a:r>
          </a:p>
          <a:p>
            <a:r>
              <a:rPr lang="ru-RU" dirty="0" smtClean="0"/>
              <a:t>Автор: Ведерникова А.Е.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7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95592"/>
            <a:ext cx="7550656" cy="276832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0000"/>
                </a:solidFill>
                <a:effectLst/>
                <a:latin typeface="Arial"/>
              </a:rPr>
              <a:t>"</a:t>
            </a:r>
            <a:r>
              <a:rPr lang="ru-RU" sz="3600" b="1" dirty="0">
                <a:effectLst/>
                <a:latin typeface="Arial"/>
              </a:rPr>
              <a:t>Презентация подготовлена на конкурс "Радуга презентаций" для международного сообщества педагогов "Я - Учитель!" http://ya-uchitel.ru</a:t>
            </a:r>
            <a:r>
              <a:rPr lang="ru-RU" dirty="0">
                <a:solidFill>
                  <a:srgbClr val="000000"/>
                </a:solidFill>
                <a:effectLst/>
                <a:latin typeface="Arial"/>
              </a:rPr>
              <a:t>"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63920"/>
            <a:ext cx="1269841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Угадай, назови и изобрази эмоцию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9"/>
          <a:stretch/>
        </p:blipFill>
        <p:spPr>
          <a:xfrm>
            <a:off x="1043608" y="1628800"/>
            <a:ext cx="3397924" cy="3995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2040" y="2636912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FFFFFF"/>
                </a:solidFill>
                <a:latin typeface="Arial"/>
                <a:hlinkClick r:id="rId3"/>
              </a:rPr>
              <a:t/>
            </a:r>
            <a:br>
              <a:rPr lang="ru-RU" u="sng" dirty="0">
                <a:solidFill>
                  <a:srgbClr val="FFFFFF"/>
                </a:solidFill>
                <a:latin typeface="Arial"/>
                <a:hlinkClick r:id="rId3"/>
              </a:rPr>
            </a:b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987164"/>
            <a:ext cx="20882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Arial"/>
                <a:hlinkClick r:id="rId3"/>
              </a:rPr>
              <a:t/>
            </a:r>
            <a:br>
              <a:rPr lang="ru-RU" u="sng" dirty="0">
                <a:solidFill>
                  <a:schemeClr val="accent6">
                    <a:lumMod val="50000"/>
                  </a:schemeClr>
                </a:solidFill>
                <a:latin typeface="Arial"/>
                <a:hlinkClick r:id="rId3"/>
              </a:rPr>
            </a:b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Страх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 </a:t>
            </a:r>
            <a:endParaRPr lang="ru-RU" b="0" i="0" dirty="0">
              <a:solidFill>
                <a:schemeClr val="accent6">
                  <a:lumMod val="50000"/>
                </a:schemeClr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63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492896"/>
            <a:ext cx="2273456" cy="106613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Вина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3"/>
          <a:stretch/>
        </p:blipFill>
        <p:spPr>
          <a:xfrm>
            <a:off x="1403648" y="1556792"/>
            <a:ext cx="3390423" cy="39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4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08920"/>
            <a:ext cx="3250704" cy="164219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Грусть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t="-255" r="-352" b="18187"/>
          <a:stretch/>
        </p:blipFill>
        <p:spPr>
          <a:xfrm>
            <a:off x="1259632" y="1124744"/>
            <a:ext cx="388843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852936"/>
            <a:ext cx="3610744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Злость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0"/>
          <a:stretch/>
        </p:blipFill>
        <p:spPr>
          <a:xfrm>
            <a:off x="1115616" y="1052736"/>
            <a:ext cx="3626046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996952"/>
            <a:ext cx="2962672" cy="106613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Обида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0"/>
          <a:stretch/>
        </p:blipFill>
        <p:spPr>
          <a:xfrm>
            <a:off x="1115616" y="1196752"/>
            <a:ext cx="362273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4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3068960"/>
            <a:ext cx="1913416" cy="99412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Скука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1"/>
          <a:stretch/>
        </p:blipFill>
        <p:spPr>
          <a:xfrm>
            <a:off x="1259632" y="1844824"/>
            <a:ext cx="3375421" cy="39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80928"/>
            <a:ext cx="2880320" cy="136815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Радость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2"/>
          <a:stretch/>
        </p:blipFill>
        <p:spPr>
          <a:xfrm>
            <a:off x="1115616" y="980728"/>
            <a:ext cx="405154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4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Что развеселит нашего котенка?!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3092741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481" y="1844824"/>
            <a:ext cx="1224136" cy="12199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54189" r="55271" b="4986"/>
          <a:stretch/>
        </p:blipFill>
        <p:spPr bwMode="auto">
          <a:xfrm>
            <a:off x="7247924" y="3992839"/>
            <a:ext cx="1341376" cy="122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3" y="1712411"/>
            <a:ext cx="1367420" cy="1484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6" t="69456" r="22714" b="18678"/>
          <a:stretch/>
        </p:blipFill>
        <p:spPr>
          <a:xfrm>
            <a:off x="3995936" y="4698321"/>
            <a:ext cx="2743773" cy="648072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995936" y="2636912"/>
            <a:ext cx="1261545" cy="4278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 extrusionH="76200" contourW="12700">
            <a:extrusionClr>
              <a:srgbClr val="C00000"/>
            </a:extrusionClr>
            <a:contourClr>
              <a:srgbClr val="C0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95936" y="3789040"/>
            <a:ext cx="3251988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C00000"/>
            </a:extrusionClr>
            <a:contourClr>
              <a:srgbClr val="C0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9" y="1239524"/>
            <a:ext cx="3284442" cy="50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4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</TotalTime>
  <Words>76</Words>
  <Application>Microsoft Office PowerPoint</Application>
  <PresentationFormat>Экран (4:3)</PresentationFormat>
  <Paragraphs>29</Paragraphs>
  <Slides>13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Для конкурса «Радуга презентаций» Ознакомление с эмоциями</vt:lpstr>
      <vt:lpstr>Угадай, назови и изобрази эмоцию</vt:lpstr>
      <vt:lpstr>Вина</vt:lpstr>
      <vt:lpstr>Грусть</vt:lpstr>
      <vt:lpstr>Злость</vt:lpstr>
      <vt:lpstr>Обида</vt:lpstr>
      <vt:lpstr>Скука</vt:lpstr>
      <vt:lpstr>Радость</vt:lpstr>
      <vt:lpstr>Что развеселит нашего котенка?!</vt:lpstr>
      <vt:lpstr>Какой котенок был сначала?</vt:lpstr>
      <vt:lpstr>Каким котенок стал?</vt:lpstr>
      <vt:lpstr>Презентация PowerPoint</vt:lpstr>
      <vt:lpstr>"Презентация подготовлена на конкурс "Радуга презентаций" для международного сообщества педагогов "Я - Учитель!" http://ya-uchitel.ru"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Грусть</dc:title>
  <dc:creator>user</dc:creator>
  <cp:lastModifiedBy>user</cp:lastModifiedBy>
  <cp:revision>16</cp:revision>
  <dcterms:created xsi:type="dcterms:W3CDTF">2014-04-27T17:21:46Z</dcterms:created>
  <dcterms:modified xsi:type="dcterms:W3CDTF">2014-04-28T16:34:51Z</dcterms:modified>
</cp:coreProperties>
</file>