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8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2503-FF26-4512-AD22-FF5DEAC216AF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32ED-BD6B-4685-B708-CEA5B6C2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B0AE-A9FA-4AF0-9F90-1F1818BCD166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B5D8-FE53-4703-AD22-C52660286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EDA2-4996-40A1-8752-C923236205F0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395A-E4A4-4963-9F8D-9F43BCF3E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3366-AF5E-45AF-9608-39B8B2B50CFE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4551D-77B2-47BB-BA21-6782CD421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FEF6C-3762-487A-B23F-696865449233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458AB2-BEBF-48EB-9151-EA2DF3DF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514806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785786" y="2492374"/>
            <a:ext cx="4002114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Прогулка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ts val="2500"/>
              </a:lnSpc>
              <a:buFont typeface="Arial" charset="0"/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ts val="2500"/>
              </a:lnSpc>
              <a:buFont typeface="Arial" charset="0"/>
              <a:buNone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Подготовила: </a:t>
            </a:r>
            <a:r>
              <a:rPr lang="ru-RU" sz="2000" b="1" i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Дмитренко</a:t>
            </a:r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 Н.Ю.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20150323_1054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85728"/>
            <a:ext cx="4000528" cy="35719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IMG_20150325_1102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928934"/>
            <a:ext cx="4857784" cy="36433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20150325_1103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833939" cy="362545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20140324_1543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3071810"/>
            <a:ext cx="4667283" cy="350046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40324_1541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953003" cy="371475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20140324_1544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3000372"/>
            <a:ext cx="4857752" cy="364331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325_111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4953003" cy="371475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Рисунок 2" descr="IMG_20150325_1059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2857496"/>
            <a:ext cx="5048254" cy="378619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86446" y="57148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Подвижные игры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857364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На прогулку вышли дети,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Раз! – несется с горки Вика.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Два! – за ней летит Катюша.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Три! – на карусели Ксюша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А четыре! – в доме Даня.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Пять! – стоит с ведерком Аня.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Шесть! – с мячом играет Витя.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Семь! – с коня слезает Вася.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Восемь! – с куклою Эля.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Девять! – рядом скачет Саша.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Десять! – по дорожке Алла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Едет на велосипеде.</a:t>
            </a:r>
          </a:p>
          <a:p>
            <a:pPr algn="ctr">
              <a:buNone/>
            </a:pP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IMG_20150323_1045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4231754" cy="3173816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IMG_20150325_1104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2928934"/>
            <a:ext cx="4452969" cy="3571901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20150325_1106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642918"/>
            <a:ext cx="3321849" cy="350046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IMG_20150325_1106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28992" y="2643182"/>
            <a:ext cx="3429006" cy="392909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3471858" cy="114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323_1049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953003" cy="371475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IMG_20150325_1108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3143248"/>
            <a:ext cx="4929222" cy="3500485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Наблюдения!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20150323_1048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4667251" cy="35004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IMG_20150325_111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3143248"/>
            <a:ext cx="4667250" cy="35004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50720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 деревьями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20150325_1113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9" y="285728"/>
            <a:ext cx="4857784" cy="36433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IMG_20150325_111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3071810"/>
            <a:ext cx="4667251" cy="3500438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9322" y="142873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 огородом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20150325_1112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28604"/>
            <a:ext cx="4572000" cy="34290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IMG_20150325_1112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3000372"/>
            <a:ext cx="4786314" cy="3589736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Весело в саду у нас,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здесь проводим время класс!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Здесь с друзьями мы играем,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Веселимся и гуляем!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20150323_1051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4783" y="1500174"/>
            <a:ext cx="4476750" cy="335756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IMG_20150323_1054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48" y="3143248"/>
            <a:ext cx="4071934" cy="3429824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ежик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ежик</Template>
  <TotalTime>67</TotalTime>
  <Words>108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ежик</vt:lpstr>
      <vt:lpstr>Слайд 1</vt:lpstr>
      <vt:lpstr>Слайд 2</vt:lpstr>
      <vt:lpstr>Слайд 3</vt:lpstr>
      <vt:lpstr>Слайд 4</vt:lpstr>
      <vt:lpstr>Слайд 5</vt:lpstr>
      <vt:lpstr>Наблюдения!</vt:lpstr>
      <vt:lpstr>Слайд 7</vt:lpstr>
      <vt:lpstr>Слайд 8</vt:lpstr>
      <vt:lpstr>Весело в саду у нас, здесь проводим время класс! Здесь с друзьями мы играем, Веселимся и гуляем!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10</cp:revision>
  <dcterms:created xsi:type="dcterms:W3CDTF">2015-03-28T10:57:48Z</dcterms:created>
  <dcterms:modified xsi:type="dcterms:W3CDTF">2015-04-19T10:06:02Z</dcterms:modified>
</cp:coreProperties>
</file>