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9340-A93D-4039-BB7E-6F1C25A94E17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80-2A44-4B09-AA20-ECF869AFF9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9340-A93D-4039-BB7E-6F1C25A94E17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80-2A44-4B09-AA20-ECF869AFF9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9340-A93D-4039-BB7E-6F1C25A94E17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80-2A44-4B09-AA20-ECF869AFF9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9340-A93D-4039-BB7E-6F1C25A94E17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80-2A44-4B09-AA20-ECF869AFF9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9340-A93D-4039-BB7E-6F1C25A94E17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80-2A44-4B09-AA20-ECF869AFF9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9340-A93D-4039-BB7E-6F1C25A94E17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80-2A44-4B09-AA20-ECF869AFF9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9340-A93D-4039-BB7E-6F1C25A94E17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80-2A44-4B09-AA20-ECF869AFF9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9340-A93D-4039-BB7E-6F1C25A94E17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80-2A44-4B09-AA20-ECF869AFF9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9340-A93D-4039-BB7E-6F1C25A94E17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80-2A44-4B09-AA20-ECF869AFF9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9340-A93D-4039-BB7E-6F1C25A94E17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80-2A44-4B09-AA20-ECF869AFF9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9340-A93D-4039-BB7E-6F1C25A94E17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80-2A44-4B09-AA20-ECF869AFF9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D9340-A93D-4039-BB7E-6F1C25A94E17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05280-2A44-4B09-AA20-ECF869AFF9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>
                <a:alpha val="67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Презентация спортивного досуга «вместе с мамой»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для детей старшего дошкольного возраста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Выполнила Бурова Н.В.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ГБДОУ №15 Калининского </a:t>
            </a:r>
            <a:r>
              <a:rPr lang="ru-RU" dirty="0" smtClean="0">
                <a:solidFill>
                  <a:srgbClr val="002060"/>
                </a:solidFill>
              </a:rPr>
              <a:t>района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г. </a:t>
            </a:r>
            <a:r>
              <a:rPr lang="ru-RU" smtClean="0">
                <a:solidFill>
                  <a:srgbClr val="002060"/>
                </a:solidFill>
              </a:rPr>
              <a:t>Санкт-Петербург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u="sng" dirty="0">
                <a:solidFill>
                  <a:srgbClr val="7030A0"/>
                </a:solidFill>
              </a:rPr>
              <a:t>Вопросы для детей на смекалку</a:t>
            </a:r>
            <a:endParaRPr lang="ru-RU" sz="3200" dirty="0">
              <a:solidFill>
                <a:srgbClr val="7030A0"/>
              </a:solidFill>
            </a:endParaRPr>
          </a:p>
          <a:p>
            <a:pPr lvl="0"/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Наша армия сильна?                 </a:t>
            </a:r>
            <a:r>
              <a:rPr lang="ru-RU" sz="3200" i="1" dirty="0">
                <a:solidFill>
                  <a:srgbClr val="7030A0"/>
                </a:solidFill>
              </a:rPr>
              <a:t>(да)</a:t>
            </a:r>
            <a:endParaRPr lang="ru-RU" sz="3200" dirty="0">
              <a:solidFill>
                <a:srgbClr val="7030A0"/>
              </a:solidFill>
            </a:endParaRPr>
          </a:p>
          <a:p>
            <a:pPr lvl="0"/>
            <a:r>
              <a:rPr lang="ru-RU" sz="3200" dirty="0"/>
              <a:t>Защищает мир она?                  </a:t>
            </a:r>
            <a:r>
              <a:rPr lang="ru-RU" sz="3200" i="1" dirty="0">
                <a:solidFill>
                  <a:srgbClr val="7030A0"/>
                </a:solidFill>
              </a:rPr>
              <a:t>(да)</a:t>
            </a:r>
            <a:endParaRPr lang="ru-RU" sz="3200" dirty="0">
              <a:solidFill>
                <a:srgbClr val="7030A0"/>
              </a:solidFill>
            </a:endParaRPr>
          </a:p>
          <a:p>
            <a:pPr lvl="0"/>
            <a:r>
              <a:rPr lang="ru-RU" sz="3200" dirty="0"/>
              <a:t>Мальчишки в армию пойдут? </a:t>
            </a:r>
            <a:r>
              <a:rPr lang="ru-RU" sz="3200" i="1" dirty="0">
                <a:solidFill>
                  <a:srgbClr val="7030A0"/>
                </a:solidFill>
              </a:rPr>
              <a:t>(да)</a:t>
            </a:r>
            <a:endParaRPr lang="ru-RU" sz="3200" dirty="0">
              <a:solidFill>
                <a:srgbClr val="7030A0"/>
              </a:solidFill>
            </a:endParaRPr>
          </a:p>
          <a:p>
            <a:pPr lvl="0"/>
            <a:r>
              <a:rPr lang="ru-RU" sz="3200" dirty="0"/>
              <a:t>Девочек с собой возьмут? </a:t>
            </a:r>
            <a:r>
              <a:rPr lang="ru-RU" sz="3200" dirty="0" smtClean="0"/>
              <a:t>   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i="1" dirty="0" smtClean="0">
                <a:solidFill>
                  <a:srgbClr val="7030A0"/>
                </a:solidFill>
              </a:rPr>
              <a:t>(нет)</a:t>
            </a:r>
            <a:endParaRPr lang="ru-RU" sz="3200" dirty="0">
              <a:solidFill>
                <a:srgbClr val="7030A0"/>
              </a:solidFill>
            </a:endParaRPr>
          </a:p>
          <a:p>
            <a:pPr lvl="0"/>
            <a:r>
              <a:rPr lang="ru-RU" sz="3200" dirty="0"/>
              <a:t>Илья Муромец – герой?         </a:t>
            </a:r>
            <a:r>
              <a:rPr lang="ru-RU" sz="3200" dirty="0">
                <a:solidFill>
                  <a:srgbClr val="7030A0"/>
                </a:solidFill>
              </a:rPr>
              <a:t>(</a:t>
            </a:r>
            <a:r>
              <a:rPr lang="ru-RU" sz="3200" i="1" dirty="0">
                <a:solidFill>
                  <a:srgbClr val="7030A0"/>
                </a:solidFill>
              </a:rPr>
              <a:t>да)</a:t>
            </a:r>
            <a:endParaRPr lang="ru-RU" sz="3200" dirty="0">
              <a:solidFill>
                <a:srgbClr val="7030A0"/>
              </a:solidFill>
            </a:endParaRPr>
          </a:p>
          <a:p>
            <a:pPr lvl="0"/>
            <a:r>
              <a:rPr lang="ru-RU" sz="3200" dirty="0"/>
              <a:t>На фронт ушел он молодой? </a:t>
            </a:r>
            <a:r>
              <a:rPr lang="ru-RU" sz="3200" i="1" dirty="0">
                <a:solidFill>
                  <a:srgbClr val="7030A0"/>
                </a:solidFill>
              </a:rPr>
              <a:t>(нет)</a:t>
            </a:r>
            <a:endParaRPr lang="ru-RU" sz="3200" dirty="0">
              <a:solidFill>
                <a:srgbClr val="7030A0"/>
              </a:solidFill>
            </a:endParaRPr>
          </a:p>
          <a:p>
            <a:pPr lvl="0"/>
            <a:r>
              <a:rPr lang="ru-RU" sz="3200" dirty="0"/>
              <a:t>Соловья он победил?                </a:t>
            </a:r>
            <a:r>
              <a:rPr lang="ru-RU" sz="3200" i="1" dirty="0">
                <a:solidFill>
                  <a:srgbClr val="7030A0"/>
                </a:solidFill>
              </a:rPr>
              <a:t>(да)</a:t>
            </a:r>
            <a:endParaRPr lang="ru-RU" sz="3200" dirty="0">
              <a:solidFill>
                <a:srgbClr val="7030A0"/>
              </a:solidFill>
            </a:endParaRPr>
          </a:p>
          <a:p>
            <a:pPr lvl="0"/>
            <a:r>
              <a:rPr lang="ru-RU" sz="3200" dirty="0"/>
              <a:t>Из автомата подстрелил?           </a:t>
            </a:r>
            <a:r>
              <a:rPr lang="ru-RU" sz="3200" i="1" dirty="0">
                <a:solidFill>
                  <a:srgbClr val="7030A0"/>
                </a:solidFill>
              </a:rPr>
              <a:t>(нет)</a:t>
            </a:r>
            <a:endParaRPr lang="ru-RU" sz="3200" dirty="0">
              <a:solidFill>
                <a:srgbClr val="7030A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Буратино длинный нос?    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(да)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корабле он был матрос?   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(нет)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пруду он плавал в тине?   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(Да)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Враги утопят Буратино?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(нет)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Стоит летчик на границе?   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(нет)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летает выше птицы?     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(да)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Сегодня праздник отмечаем?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(да)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Мам и девчонок поздравляем?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(нет)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Мир важней всего на свете?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(да)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Знают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даже дети?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(да)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2«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Одень малыша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Одевают детей в зимнюю одежду.</a:t>
            </a:r>
          </a:p>
          <a:p>
            <a:pPr lvl="0"/>
            <a:r>
              <a:rPr lang="ru-RU" sz="3200" b="1" u="sng" dirty="0" smtClean="0">
                <a:solidFill>
                  <a:srgbClr val="7030A0"/>
                </a:solidFill>
              </a:rPr>
              <a:t>3«Не </a:t>
            </a:r>
            <a:r>
              <a:rPr lang="ru-RU" sz="3200" b="1" u="sng" dirty="0">
                <a:solidFill>
                  <a:srgbClr val="7030A0"/>
                </a:solidFill>
              </a:rPr>
              <a:t>сбей кеглю»</a:t>
            </a:r>
            <a:endParaRPr lang="ru-RU" sz="3200" dirty="0">
              <a:solidFill>
                <a:srgbClr val="7030A0"/>
              </a:solidFill>
            </a:endParaRPr>
          </a:p>
          <a:p>
            <a:r>
              <a:rPr lang="ru-RU" sz="3200" dirty="0"/>
              <a:t>С завязанными глазами, ребенок ведет папу за руку и говорит, когда перешагивать. Победил тот, у кого меньше сбитых кеглей.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Вопросы для родителей на смекалку: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Ветеран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старый, опытный воин?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(да)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Повар в армии- кок?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(нет)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Майор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старше по званию, чем капитан?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(да)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Всякий пистолет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револьвер?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(нет)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Водолаз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тот, кто всегда ищет клады?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(нет)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Руль на корабле и в самолете называется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штурвал?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(да)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Компас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прибор для измерения расстояния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(нет)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Быть на посту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находиться в дозоре?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(да)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/>
              <a:t>Внеочередной наряд – это повышение по службе? </a:t>
            </a:r>
            <a:r>
              <a:rPr lang="ru-RU" sz="3200" dirty="0">
                <a:solidFill>
                  <a:srgbClr val="7030A0"/>
                </a:solidFill>
              </a:rPr>
              <a:t>(</a:t>
            </a:r>
            <a:r>
              <a:rPr lang="ru-RU" sz="3200" i="1" dirty="0">
                <a:solidFill>
                  <a:srgbClr val="7030A0"/>
                </a:solidFill>
              </a:rPr>
              <a:t>нет)</a:t>
            </a:r>
            <a:endParaRPr lang="ru-RU" sz="3200" dirty="0">
              <a:solidFill>
                <a:srgbClr val="7030A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3200" dirty="0"/>
              <a:t>Патруль – это условное секретное слово</a:t>
            </a:r>
            <a:r>
              <a:rPr lang="ru-RU" sz="3200" i="1" dirty="0"/>
              <a:t>? </a:t>
            </a:r>
            <a:r>
              <a:rPr lang="ru-RU" sz="3200" i="1" dirty="0">
                <a:solidFill>
                  <a:srgbClr val="7030A0"/>
                </a:solidFill>
              </a:rPr>
              <a:t>(нет)</a:t>
            </a:r>
            <a:endParaRPr lang="ru-RU" sz="3200" dirty="0">
              <a:solidFill>
                <a:srgbClr val="7030A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3200" dirty="0"/>
              <a:t>Госпиталь – это больница для военных? </a:t>
            </a:r>
            <a:r>
              <a:rPr lang="ru-RU" sz="3200" i="1" dirty="0">
                <a:solidFill>
                  <a:srgbClr val="7030A0"/>
                </a:solidFill>
              </a:rPr>
              <a:t>(да)</a:t>
            </a:r>
            <a:endParaRPr lang="ru-RU" sz="3200" dirty="0">
              <a:solidFill>
                <a:srgbClr val="7030A0"/>
              </a:solidFill>
            </a:endParaRPr>
          </a:p>
          <a:p>
            <a:pPr lvl="0"/>
            <a:r>
              <a:rPr lang="ru-RU" sz="3200" dirty="0"/>
              <a:t>«Катюша» - это автомобиль, названный в честь всех девушек по имени Катя? </a:t>
            </a:r>
            <a:r>
              <a:rPr lang="ru-RU" sz="3200" i="1" dirty="0">
                <a:solidFill>
                  <a:srgbClr val="7030A0"/>
                </a:solidFill>
              </a:rPr>
              <a:t>(нет)</a:t>
            </a:r>
            <a:endParaRPr lang="ru-RU" sz="3200" dirty="0">
              <a:solidFill>
                <a:srgbClr val="7030A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3200" dirty="0"/>
              <a:t>В мирное время, солдаты служат в армии 6 месяцев? </a:t>
            </a:r>
            <a:r>
              <a:rPr lang="ru-RU" sz="3200" i="1" dirty="0" smtClean="0">
                <a:solidFill>
                  <a:srgbClr val="7030A0"/>
                </a:solidFill>
              </a:rPr>
              <a:t>(нет)</a:t>
            </a:r>
            <a:endParaRPr lang="ru-RU" sz="3200" dirty="0">
              <a:solidFill>
                <a:srgbClr val="7030A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3200" dirty="0"/>
              <a:t>Папаха – это головной убор всех пап, кто служил? </a:t>
            </a:r>
            <a:r>
              <a:rPr lang="ru-RU" sz="3200" i="1" dirty="0">
                <a:solidFill>
                  <a:srgbClr val="7030A0"/>
                </a:solidFill>
              </a:rPr>
              <a:t>(нет)</a:t>
            </a:r>
            <a:endParaRPr lang="ru-RU" sz="3200" dirty="0">
              <a:solidFill>
                <a:srgbClr val="7030A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4«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Меткий стрелок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мячиков. Участники по очереди забрасывают мячи в корзину. Бросает ребенок, а папа ловит.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3200" b="1" u="sng" dirty="0">
                <a:solidFill>
                  <a:srgbClr val="7030A0"/>
                </a:solidFill>
                <a:latin typeface="Calibri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Самый выносливый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Папы сажают ребенка на шею. И в течение 30 секунд делают приседания. Побеждает тот, кто больше раз присел.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6«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Богатырская сила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Папы должны снять газетный лист одной рукой. Ребенок с клюшкой в руках ведет скомканную газету вокруг ориентира и обратно.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8715404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Ведущий: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Друзья мои! Наступает торжественный момент. Закончился наш последний конкурс .жюри нам объявят результаты. </a:t>
            </a:r>
          </a:p>
          <a:p>
            <a:r>
              <a:rPr lang="ru-RU" sz="3200" dirty="0"/>
              <a:t>Я благодарю пап за участие в игре.</a:t>
            </a:r>
          </a:p>
          <a:p>
            <a:r>
              <a:rPr lang="ru-RU" sz="3200" dirty="0"/>
              <a:t>Дорогие наши, мужчины!</a:t>
            </a:r>
          </a:p>
          <a:p>
            <a:r>
              <a:rPr lang="ru-RU" sz="3200" dirty="0"/>
              <a:t>Мы каждому из вас желаем</a:t>
            </a:r>
          </a:p>
          <a:p>
            <a:r>
              <a:rPr lang="ru-RU" sz="3200" dirty="0"/>
              <a:t>Быть, как сейчас – всегда такими </a:t>
            </a:r>
          </a:p>
          <a:p>
            <a:r>
              <a:rPr lang="ru-RU" sz="3200" dirty="0"/>
              <a:t>Веселыми, радостными, простыми,</a:t>
            </a:r>
          </a:p>
          <a:p>
            <a:r>
              <a:rPr lang="ru-RU" sz="3200" dirty="0"/>
              <a:t> Не будет в жизни пусть печали,</a:t>
            </a:r>
          </a:p>
          <a:p>
            <a:r>
              <a:rPr lang="ru-RU" sz="3200" dirty="0"/>
              <a:t>Пусть счастье вас везде встречает,</a:t>
            </a:r>
          </a:p>
          <a:p>
            <a:r>
              <a:rPr lang="ru-RU" sz="3200" dirty="0"/>
              <a:t>Быть добрым, нежным, долгожданным,</a:t>
            </a:r>
          </a:p>
          <a:p>
            <a:r>
              <a:rPr lang="ru-RU" sz="3200" dirty="0"/>
              <a:t>Всегда любимыми и желанными!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7030A0"/>
                </a:solidFill>
              </a:rPr>
              <a:t>Цель: 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Гармонизация детско-родительских отношений;</a:t>
            </a:r>
          </a:p>
          <a:p>
            <a:pPr lvl="0"/>
            <a:r>
              <a:rPr lang="ru-RU" dirty="0"/>
              <a:t>Создание условий для укрепления доверительных отношений отца с ребенком;</a:t>
            </a:r>
          </a:p>
          <a:p>
            <a:pPr lvl="0"/>
            <a:r>
              <a:rPr lang="ru-RU" dirty="0"/>
              <a:t>Обогащение форм игрового взаимодействия родителей с детьми</a:t>
            </a:r>
          </a:p>
          <a:p>
            <a:pPr lvl="0"/>
            <a:r>
              <a:rPr lang="ru-RU" dirty="0"/>
              <a:t>Повышение познавательного интереса;</a:t>
            </a:r>
          </a:p>
          <a:p>
            <a:pPr lvl="0"/>
            <a:r>
              <a:rPr lang="ru-RU" dirty="0"/>
              <a:t>Тренировка распределения внимания;</a:t>
            </a:r>
          </a:p>
          <a:p>
            <a:pPr lvl="0"/>
            <a:r>
              <a:rPr lang="ru-RU" dirty="0"/>
              <a:t> Развитие моторно-двигательных навыков и концентрации внимания.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7030A0"/>
                </a:solidFill>
              </a:rPr>
              <a:t>Оборудование:</a:t>
            </a:r>
            <a:r>
              <a:rPr lang="ru-RU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обручи, мячи, клюшки, газеты, 2 комплекта детской одежды, повязки на глаза, корзины для мячей, музыка</a:t>
            </a:r>
          </a:p>
          <a:p>
            <a:r>
              <a:rPr lang="ru-RU" b="1" u="sng" dirty="0">
                <a:solidFill>
                  <a:srgbClr val="7030A0"/>
                </a:solidFill>
              </a:rPr>
              <a:t>Участники: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/>
              <a:t>дети, папы, </a:t>
            </a:r>
            <a:r>
              <a:rPr lang="ru-RU" dirty="0" err="1" smtClean="0"/>
              <a:t>воспитатель,руководитель</a:t>
            </a:r>
            <a:r>
              <a:rPr lang="ru-RU" dirty="0" smtClean="0"/>
              <a:t> </a:t>
            </a:r>
            <a:r>
              <a:rPr lang="ru-RU" dirty="0" err="1" smtClean="0"/>
              <a:t>физ.воспитания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Ведущий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Здравствуйте, дорогие гости!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окнами синий сгущается вечер,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вы, пришли к нам отдохнуть в этот час.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Пускай распрямятся родителей плечи,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шутки и смех зазвучат среди нас!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Сегодня, мы собрались в этом зале, чтобы поздравить всех мужчин с Днём Защитника Отечества. Защитники есть в каждой семье: дедушки, старшие братья и конечно же, наши любимые папы.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(Дети читают стихи о папе)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1-ый ребенок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Жду отца.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 долго жду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Жду, не засыпаю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Жду его шаги в саду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Сразу их узнаю.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уже звезда в окне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Три, четыре, пять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Приходи, поможешь мне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Звезд не сосчитать!..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(М. Садовский)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835821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2-й ребенок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у папы выходной,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Корабль строим с парусами,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Плывем на нем за чудесами,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капитан, а он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герой.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за меня готов сразиться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драконом огненным, большим,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И, если надо, будет биться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морским чудовищем самим.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так ценю его заботу.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с папой, будто  в ярком сне,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Жаль, в понедельник на работу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Пора ему и в садик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мне.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Разминка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Богатыри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(муз)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88582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Ведущий: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Да, ребята! Сильные у вас папы и веселые. А кто, громче крикнет: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Мой папа самый сильный!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Здорово! У нас и стихотворение есть о том, как здорово с папой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(Дети читают стихи)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3-ий ребенок: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папы работа!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папы забота!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некогда с нами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Ему поиграть.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мы его любим!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мы его ждем!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если наш папа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Берет выходной,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здорово с ним,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такой заводной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Ведущий: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Сегодня наши участники будут сдавать экзамен: на право считаться самым сильным! А конкурсы будет оценивать жюри.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Итак, начинаем наши конкурсы!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2857496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3200" b="1" u="sng" dirty="0">
                <a:solidFill>
                  <a:srgbClr val="7030A0"/>
                </a:solidFill>
                <a:latin typeface="Calibri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Косильщики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Папы удерживают ребенка за ноги, кто быстрее доберется до финиша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804</Words>
  <Application>Microsoft Office PowerPoint</Application>
  <PresentationFormat>Экран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спортивного досуга «вместе с мамой» для детей старшего дошкольного возраста</vt:lpstr>
      <vt:lpstr>Цель:  </vt:lpstr>
      <vt:lpstr>Оборудование: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досуга «Поиграй со мною, папа!»</dc:title>
  <dc:creator>your majesty admin</dc:creator>
  <cp:lastModifiedBy>Заведующая</cp:lastModifiedBy>
  <cp:revision>16</cp:revision>
  <dcterms:created xsi:type="dcterms:W3CDTF">2012-08-27T16:27:26Z</dcterms:created>
  <dcterms:modified xsi:type="dcterms:W3CDTF">2012-12-24T08:42:12Z</dcterms:modified>
</cp:coreProperties>
</file>