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2"/>
  </p:notesMasterIdLst>
  <p:handoutMasterIdLst>
    <p:handoutMasterId r:id="rId13"/>
  </p:handoutMasterIdLst>
  <p:sldIdLst>
    <p:sldId id="261" r:id="rId2"/>
    <p:sldId id="257" r:id="rId3"/>
    <p:sldId id="259" r:id="rId4"/>
    <p:sldId id="260" r:id="rId5"/>
    <p:sldId id="262" r:id="rId6"/>
    <p:sldId id="263" r:id="rId7"/>
    <p:sldId id="265" r:id="rId8"/>
    <p:sldId id="268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5" autoAdjust="0"/>
  </p:normalViewPr>
  <p:slideViewPr>
    <p:cSldViewPr>
      <p:cViewPr varScale="1">
        <p:scale>
          <a:sx n="65" d="100"/>
          <a:sy n="65" d="100"/>
        </p:scale>
        <p:origin x="-882" y="19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00F33-8F9C-4640-A0D6-A8728384A114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91D95-BB3D-481F-B1DF-9C743306CA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D30FF-84EB-4B82-AF74-C158E2BE8914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814E4-BC63-4143-884C-55242A7474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557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D814E4-BC63-4143-884C-55242A7474B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53264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техно\Desktop\imagesCAB8WIR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768752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5157192"/>
            <a:ext cx="8712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Arial Black" pitchFamily="34" charset="0"/>
              </a:rPr>
              <a:t>«БОЛЬШОЕ </a:t>
            </a:r>
            <a:r>
              <a:rPr lang="ru-RU" sz="4000" b="1" dirty="0" smtClean="0">
                <a:latin typeface="Arial Black" pitchFamily="34" charset="0"/>
                <a:cs typeface="Aharoni" pitchFamily="2" charset="-79"/>
              </a:rPr>
              <a:t>ПУТЕШЕСТВИЕ для малышей»</a:t>
            </a:r>
          </a:p>
          <a:p>
            <a:pPr algn="r"/>
            <a:r>
              <a:rPr lang="ru-RU" b="1" dirty="0" smtClean="0">
                <a:latin typeface="Arial Black" pitchFamily="34" charset="0"/>
                <a:cs typeface="Aharoni" pitchFamily="2" charset="-79"/>
              </a:rPr>
              <a:t>Досуг во 2-й младшей группе №6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179512" y="4869160"/>
            <a:ext cx="8708504" cy="1149672"/>
          </a:xfrm>
        </p:spPr>
        <p:txBody>
          <a:bodyPr>
            <a:noAutofit/>
          </a:bodyPr>
          <a:lstStyle/>
          <a:p>
            <a:pPr lvl="0"/>
            <a:r>
              <a:rPr lang="ru-RU" sz="2000" b="1" dirty="0" smtClean="0"/>
              <a:t>В этот дом идут с утра дети нашего двора.</a:t>
            </a:r>
          </a:p>
          <a:p>
            <a:r>
              <a:rPr lang="ru-RU" sz="2000" b="1" dirty="0" smtClean="0"/>
              <a:t>Он уютный и большой, он всем детям как родной.</a:t>
            </a:r>
          </a:p>
          <a:p>
            <a:r>
              <a:rPr lang="ru-RU" sz="2000" b="1" dirty="0" smtClean="0"/>
              <a:t>В нем они гуляют, спят, на занятиях сидят,</a:t>
            </a:r>
          </a:p>
          <a:p>
            <a:r>
              <a:rPr lang="ru-RU" sz="2000" b="1" dirty="0" smtClean="0"/>
              <a:t>Сказки слушают, танцуют, учатся считать, рисуют.</a:t>
            </a:r>
          </a:p>
          <a:p>
            <a:r>
              <a:rPr lang="ru-RU" sz="2000" b="1" dirty="0" smtClean="0"/>
              <a:t> (Детский сад.)</a:t>
            </a:r>
          </a:p>
          <a:p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4032250" y="1676400"/>
            <a:ext cx="5111750" cy="8885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</a:t>
            </a:r>
            <a:endParaRPr lang="ru-RU" dirty="0"/>
          </a:p>
        </p:txBody>
      </p:sp>
      <p:sp>
        <p:nvSpPr>
          <p:cNvPr id="1026" name="AutoShape 2" descr="http://ds1784.mskobr.ru/images/cms/data/img_87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ds1784.mskobr.ru/images/cms/data/img_87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ds1784.mskobr.ru/images/cms/data/img_87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 descr="C:\Users\техно\Desktop\img_87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777686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C:\Users\техно\Desktop\imagesCAB8WIR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81128"/>
            <a:ext cx="2514600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6529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30" name="Picture 6" descr="C:\Users\техно\Desktop\ПДД1-300x22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352928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техно\Desktop\imagesCAB8WIR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581128"/>
            <a:ext cx="2514600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техно\Desktop\imagesCAZ1R2P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4896543" cy="6048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60032" y="1124744"/>
            <a:ext cx="4283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Если свет зажегся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-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Значит двигаться ОПАСНО!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Свет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говорит: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Проходите – путь ОТКРЫТ!</a:t>
            </a:r>
          </a:p>
          <a:p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ЖЕЛТЫЙ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свет - Предупрежденье: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Жди сигнала для движенья.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Москва\для просмотра\007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Users\техно\Desktop\imagesCAB8WIR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97152"/>
            <a:ext cx="2514600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E:\Москва\для просмотра\0096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техно\Desktop\imagesCAB8WIR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97152"/>
            <a:ext cx="2514600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Москва\для просмотра\0095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48" y="188640"/>
            <a:ext cx="3024336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Рощина\Desktop\iCAF0D5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2"/>
            <a:ext cx="323863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Рощина\Desktop\i[3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16835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5" descr="C:\Users\Рощина\Desktop\iCA9Y0PE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996" y="332656"/>
            <a:ext cx="2687191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2" descr="C:\Users\Рощина\Desktop\iCAR3HYH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60848"/>
            <a:ext cx="309634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0" y="1981200"/>
            <a:ext cx="3313113" cy="4608000"/>
          </a:xfrm>
        </p:spPr>
        <p:txBody>
          <a:bodyPr/>
          <a:lstStyle/>
          <a:p>
            <a:pPr>
              <a:buFontTx/>
              <a:buNone/>
            </a:pPr>
            <a:endParaRPr lang="ru-RU" sz="2800" dirty="0"/>
          </a:p>
        </p:txBody>
      </p:sp>
      <p:pic>
        <p:nvPicPr>
          <p:cNvPr id="5" name="Picture 2" descr="C:\Users\техно\Desktop\imagesCAB8WIR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509120"/>
            <a:ext cx="2947516" cy="208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AutoShape 2" descr="http://moscowwalks.ru/sasha/ostankinskaya/image4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5" descr="img_199_10_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5364087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32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Москва\для просмотра\001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техно\Desktop\imagesCAB8WIR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797152"/>
            <a:ext cx="2514600" cy="1819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" name="Picture 5" descr="http://content.foto.mail.ru/mail/marinazaharova86/14/i-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286000" y="260648"/>
            <a:ext cx="646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Мы с вами – москвичи,</a:t>
            </a:r>
            <a:br>
              <a:rPr lang="ru-RU" sz="2400" b="1" dirty="0" smtClean="0"/>
            </a:br>
            <a:r>
              <a:rPr lang="ru-RU" sz="2400" b="1" dirty="0" smtClean="0"/>
              <a:t>должны гордиться этим.</a:t>
            </a:r>
            <a:br>
              <a:rPr lang="ru-RU" sz="2400" b="1" dirty="0" smtClean="0"/>
            </a:br>
            <a:r>
              <a:rPr lang="ru-RU" sz="2400" b="1" dirty="0" smtClean="0"/>
              <a:t>Прекраснее Москвы</a:t>
            </a:r>
            <a:br>
              <a:rPr lang="ru-RU" sz="2400" b="1" dirty="0" smtClean="0"/>
            </a:br>
            <a:r>
              <a:rPr lang="ru-RU" sz="2400" b="1" dirty="0" smtClean="0"/>
              <a:t>Нет города на свете!</a:t>
            </a:r>
            <a:endParaRPr lang="ru-RU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250</TotalTime>
  <Words>92</Words>
  <Application>Microsoft Office PowerPoint</Application>
  <PresentationFormat>Экран (4:3)</PresentationFormat>
  <Paragraphs>20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техно</cp:lastModifiedBy>
  <cp:revision>36</cp:revision>
  <dcterms:created xsi:type="dcterms:W3CDTF">2013-06-22T19:40:37Z</dcterms:created>
  <dcterms:modified xsi:type="dcterms:W3CDTF">2013-11-04T18:20:20Z</dcterms:modified>
</cp:coreProperties>
</file>