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63" r:id="rId4"/>
    <p:sldId id="264" r:id="rId5"/>
    <p:sldId id="268" r:id="rId6"/>
    <p:sldId id="269" r:id="rId7"/>
    <p:sldId id="270" r:id="rId8"/>
    <p:sldId id="271" r:id="rId9"/>
    <p:sldId id="27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21.04.2015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21.04.2015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21.04.2015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21.04.2015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990600" y="3962400"/>
            <a:ext cx="7397750" cy="2895600"/>
          </a:xfrm>
        </p:spPr>
        <p:txBody>
          <a:bodyPr/>
          <a:lstStyle/>
          <a:p>
            <a:pPr eaLnBrk="1" hangingPunct="1">
              <a:defRPr/>
            </a:pP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728191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CHOOSING A CAREER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988840"/>
            <a:ext cx="6069211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311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3" y="404664"/>
            <a:ext cx="6846069" cy="1384449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roups of   jobs:</a:t>
            </a:r>
            <a:br>
              <a:rPr lang="en-US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add one more…</a:t>
            </a:r>
            <a:endParaRPr lang="ru-RU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838200" y="1905000"/>
            <a:ext cx="8007350" cy="4191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defRPr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outdoor  (gardener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…) 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creative  (actress…)</a:t>
            </a:r>
          </a:p>
          <a:p>
            <a:pPr algn="just">
              <a:defRPr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social  (teacher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…).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defRPr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clerical  (secretary…), 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defRPr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scientific 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(chemist…), 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defRPr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practical 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(nurse…). 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7810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365104"/>
            <a:ext cx="7478216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600" dirty="0" smtClean="0"/>
              <a:t>ANSWER </a:t>
            </a:r>
            <a:r>
              <a:rPr lang="en-US" sz="3600" dirty="0" smtClean="0"/>
              <a:t>THE FOLLOWING QUESTIONS: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838200" y="836712"/>
            <a:ext cx="8007350" cy="5259288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Do you like meeting and dealing with people?</a:t>
            </a:r>
          </a:p>
          <a:p>
            <a:pPr eaLnBrk="1" hangingPunct="1">
              <a:defRPr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-Do you like to work inside? </a:t>
            </a:r>
          </a:p>
          <a:p>
            <a:pPr eaLnBrk="1" hangingPunct="1">
              <a:defRPr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Do you enjoy thinking about problems? </a:t>
            </a:r>
          </a:p>
          <a:p>
            <a:pPr eaLnBrk="1" hangingPunct="1">
              <a:defRPr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Do you enjoy working with your hands? </a:t>
            </a:r>
          </a:p>
          <a:p>
            <a:pPr eaLnBrk="1" hangingPunct="1">
              <a:defRPr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Do you enjoy being creative?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085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QUALITIES OF A TECHER: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838200" y="548680"/>
            <a:ext cx="8007350" cy="5547320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 good teacher should be ….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tolerant</a:t>
            </a:r>
          </a:p>
          <a:p>
            <a:pPr>
              <a:defRPr/>
            </a:pPr>
            <a:r>
              <a:rPr lang="en-US" dirty="0"/>
              <a:t>outgoing</a:t>
            </a:r>
          </a:p>
          <a:p>
            <a:pPr>
              <a:defRPr/>
            </a:pPr>
            <a:r>
              <a:rPr lang="en-US" dirty="0"/>
              <a:t>self-assured</a:t>
            </a:r>
          </a:p>
          <a:p>
            <a:pPr>
              <a:defRPr/>
            </a:pPr>
            <a:r>
              <a:rPr lang="en-US" dirty="0" smtClean="0"/>
              <a:t>broad-minded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creative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well-educated </a:t>
            </a:r>
          </a:p>
          <a:p>
            <a:pPr eaLnBrk="1" hangingPunct="1">
              <a:defRPr/>
            </a:pPr>
            <a:r>
              <a:rPr lang="en-US" dirty="0" smtClean="0"/>
              <a:t>well-informed</a:t>
            </a:r>
          </a:p>
          <a:p>
            <a:pPr eaLnBrk="1" hangingPunct="1">
              <a:defRPr/>
            </a:pPr>
            <a:r>
              <a:rPr lang="en-US" dirty="0" smtClean="0"/>
              <a:t>organized</a:t>
            </a:r>
            <a:endParaRPr lang="en-US" dirty="0" smtClean="0"/>
          </a:p>
          <a:p>
            <a:pPr eaLnBrk="1" hangingPunct="1">
              <a:defRPr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1556792"/>
            <a:ext cx="5707747" cy="450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2043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990600" y="1844824"/>
            <a:ext cx="3437384" cy="352839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s</a:t>
            </a:r>
            <a:r>
              <a:rPr lang="en-US" dirty="0" smtClean="0"/>
              <a:t>ociable</a:t>
            </a:r>
          </a:p>
          <a:p>
            <a:pPr eaLnBrk="1" hangingPunct="1">
              <a:defRPr/>
            </a:pPr>
            <a:r>
              <a:rPr lang="en-US" dirty="0"/>
              <a:t>c</a:t>
            </a:r>
            <a:r>
              <a:rPr lang="en-US" dirty="0" smtClean="0"/>
              <a:t>reative</a:t>
            </a:r>
          </a:p>
          <a:p>
            <a:pPr eaLnBrk="1" hangingPunct="1">
              <a:defRPr/>
            </a:pPr>
            <a:r>
              <a:rPr lang="en-US" dirty="0"/>
              <a:t>a</a:t>
            </a:r>
            <a:r>
              <a:rPr lang="en-US" dirty="0" smtClean="0"/>
              <a:t>dventures</a:t>
            </a:r>
          </a:p>
          <a:p>
            <a:pPr eaLnBrk="1" hangingPunct="1">
              <a:defRPr/>
            </a:pPr>
            <a:r>
              <a:rPr lang="en-US" dirty="0"/>
              <a:t>i</a:t>
            </a:r>
            <a:r>
              <a:rPr lang="en-US" dirty="0" smtClean="0"/>
              <a:t>ntelligent</a:t>
            </a:r>
          </a:p>
          <a:p>
            <a:pPr>
              <a:defRPr/>
            </a:pPr>
            <a:r>
              <a:rPr lang="en-US" dirty="0"/>
              <a:t>well-informed</a:t>
            </a:r>
          </a:p>
          <a:p>
            <a:pPr eaLnBrk="1" hangingPunct="1">
              <a:defRPr/>
            </a:pP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728191"/>
          </a:xfrm>
        </p:spPr>
        <p:txBody>
          <a:bodyPr/>
          <a:lstStyle/>
          <a:p>
            <a:pPr marL="182880" indent="0" eaLnBrk="1" hangingPunct="1">
              <a:buNone/>
              <a:defRPr/>
            </a:pPr>
            <a:r>
              <a:rPr lang="en-US" sz="3600" dirty="0" smtClean="0"/>
              <a:t>A good photographer should be…</a:t>
            </a:r>
            <a:endParaRPr lang="ru-RU" sz="36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700808"/>
            <a:ext cx="3926544" cy="318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5179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990600" y="2420888"/>
            <a:ext cx="3437384" cy="2952328"/>
          </a:xfrm>
        </p:spPr>
        <p:txBody>
          <a:bodyPr/>
          <a:lstStyle/>
          <a:p>
            <a:pPr eaLnBrk="1" hangingPunct="1">
              <a:defRPr/>
            </a:pP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728191"/>
          </a:xfrm>
        </p:spPr>
        <p:txBody>
          <a:bodyPr/>
          <a:lstStyle/>
          <a:p>
            <a:pPr marL="182880" indent="0" eaLnBrk="1" hangingPunct="1">
              <a:buNone/>
              <a:defRPr/>
            </a:pPr>
            <a:r>
              <a:rPr lang="en-US" sz="3600" dirty="0" smtClean="0"/>
              <a:t>A good doctor should be…</a:t>
            </a:r>
            <a:endParaRPr lang="ru-RU" sz="36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628800"/>
            <a:ext cx="6412034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9831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990600" y="2420888"/>
            <a:ext cx="3437384" cy="2952328"/>
          </a:xfrm>
        </p:spPr>
        <p:txBody>
          <a:bodyPr/>
          <a:lstStyle/>
          <a:p>
            <a:pPr eaLnBrk="1" hangingPunct="1">
              <a:defRPr/>
            </a:pP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728191"/>
          </a:xfrm>
        </p:spPr>
        <p:txBody>
          <a:bodyPr/>
          <a:lstStyle/>
          <a:p>
            <a:pPr marL="182880" indent="0" eaLnBrk="1" hangingPunct="1">
              <a:buNone/>
              <a:defRPr/>
            </a:pPr>
            <a:r>
              <a:rPr lang="en-US" sz="3600" dirty="0" smtClean="0"/>
              <a:t>A good policeman should be…</a:t>
            </a:r>
            <a:endParaRPr lang="ru-RU" sz="36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556792"/>
            <a:ext cx="4253259" cy="4757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512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827584" y="4437112"/>
            <a:ext cx="6912768" cy="1224136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Be careful choosing  a career…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2060848"/>
            <a:ext cx="7772400" cy="2304256"/>
          </a:xfrm>
        </p:spPr>
        <p:txBody>
          <a:bodyPr/>
          <a:lstStyle/>
          <a:p>
            <a:pPr marL="182880" indent="0" algn="ctr" eaLnBrk="1" hangingPunct="1">
              <a:buNone/>
              <a:defRPr/>
            </a:pPr>
            <a:r>
              <a:rPr lang="en-US" sz="8800" dirty="0" smtClean="0"/>
              <a:t>THANK YOU…</a:t>
            </a:r>
            <a:endParaRPr lang="ru-RU" sz="8800" dirty="0"/>
          </a:p>
        </p:txBody>
      </p:sp>
    </p:spTree>
    <p:extLst>
      <p:ext uri="{BB962C8B-B14F-4D97-AF65-F5344CB8AC3E}">
        <p14:creationId xmlns:p14="http://schemas.microsoft.com/office/powerpoint/2010/main" val="33320294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684033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36</TotalTime>
  <Words>131</Words>
  <Application>Microsoft Office PowerPoint</Application>
  <PresentationFormat>Экран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CHOOSING A CAREER</vt:lpstr>
      <vt:lpstr>Groups of   jobs: add one more…</vt:lpstr>
      <vt:lpstr>ANSWER THE FOLLOWING QUESTIONS:</vt:lpstr>
      <vt:lpstr>QUALITIES OF A TECHER:</vt:lpstr>
      <vt:lpstr>A good photographer should be…</vt:lpstr>
      <vt:lpstr>A good doctor should be…</vt:lpstr>
      <vt:lpstr>A good policeman should be…</vt:lpstr>
      <vt:lpstr>THANK YOU…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CHOOSING A CAREER</dc:title>
  <dc:creator>ОЛЕГ</dc:creator>
  <cp:lastModifiedBy>ОЛЕГ</cp:lastModifiedBy>
  <cp:revision>5</cp:revision>
  <dcterms:created xsi:type="dcterms:W3CDTF">2015-04-21T15:26:51Z</dcterms:created>
  <dcterms:modified xsi:type="dcterms:W3CDTF">2015-04-21T16:13:20Z</dcterms:modified>
</cp:coreProperties>
</file>