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ACDB93-E515-4D03-83CE-9324590F5C1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9831E8-6E40-4D1C-8B9D-79523791A7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7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492896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«</a:t>
            </a:r>
            <a:r>
              <a:rPr lang="ru-RU" sz="4800" dirty="0" smtClean="0"/>
              <a:t>Калейдоскоп праздников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111552" y="31493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dirty="0" smtClean="0"/>
              <a:t>МБДОУ  </a:t>
            </a:r>
            <a:r>
              <a:rPr lang="ru-RU" dirty="0" smtClean="0"/>
              <a:t>« Детский сад № 38»</a:t>
            </a:r>
          </a:p>
          <a:p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smtClean="0"/>
              <a:t> п</a:t>
            </a:r>
            <a:r>
              <a:rPr lang="ru-RU" dirty="0" smtClean="0"/>
              <a:t>. Нагорный</a:t>
            </a:r>
          </a:p>
          <a:p>
            <a:r>
              <a:rPr lang="ru-RU" dirty="0" smtClean="0"/>
              <a:t>         </a:t>
            </a:r>
            <a:r>
              <a:rPr lang="ru-RU" dirty="0" err="1" smtClean="0"/>
              <a:t>Петушинский</a:t>
            </a:r>
            <a:r>
              <a:rPr lang="ru-RU" dirty="0" smtClean="0"/>
              <a:t> </a:t>
            </a:r>
            <a:r>
              <a:rPr lang="ru-RU" dirty="0" smtClean="0"/>
              <a:t>район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94928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Виноградова Надежда Георгиевна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err="1" smtClean="0"/>
              <a:t>Кардакова</a:t>
            </a:r>
            <a:r>
              <a:rPr lang="ru-RU" dirty="0" smtClean="0"/>
              <a:t> Марина Александровна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479715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Подготовительная к школе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2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От всего сердца!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254624" cy="352839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822700" cy="3486912"/>
          </a:xfrm>
        </p:spPr>
      </p:pic>
    </p:spTree>
    <p:extLst>
      <p:ext uri="{BB962C8B-B14F-4D97-AF65-F5344CB8AC3E}">
        <p14:creationId xmlns:p14="http://schemas.microsoft.com/office/powerpoint/2010/main" val="2473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i="1" dirty="0" smtClean="0">
                <a:solidFill>
                  <a:srgbClr val="7030A0"/>
                </a:solidFill>
              </a:rPr>
              <a:t>С Днём святого Валентина!</a:t>
            </a:r>
            <a:endParaRPr lang="ru-RU" sz="4400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1609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С Днём защитника Отечества!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8584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С праздником дорогие папы!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5807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Моя мамочка самая лучшая!!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5034128" cy="37755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585638" cy="3446463"/>
          </a:xfrm>
        </p:spPr>
      </p:pic>
    </p:spTree>
    <p:extLst>
      <p:ext uri="{BB962C8B-B14F-4D97-AF65-F5344CB8AC3E}">
        <p14:creationId xmlns:p14="http://schemas.microsoft.com/office/powerpoint/2010/main" val="21663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Здравствуй, масленица!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232919" cy="43105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888432" cy="3155057"/>
          </a:xfrm>
        </p:spPr>
      </p:pic>
      <p:sp>
        <p:nvSpPr>
          <p:cNvPr id="8" name="Прямоугольник 7"/>
          <p:cNvSpPr/>
          <p:nvPr/>
        </p:nvSpPr>
        <p:spPr>
          <a:xfrm>
            <a:off x="4572000" y="501317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7030A0"/>
                </a:solidFill>
              </a:rPr>
              <a:t>С Масленицей вас широкой,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С пробуждением весны!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Той, что ликом светлоока.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Ею все сердца полны.</a:t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4000" i="1" dirty="0">
                <a:solidFill>
                  <a:srgbClr val="7030A0"/>
                </a:solidFill>
              </a:rPr>
              <a:t/>
            </a:r>
            <a:br>
              <a:rPr lang="ru-RU" sz="4000" i="1" dirty="0">
                <a:solidFill>
                  <a:srgbClr val="7030A0"/>
                </a:solidFill>
              </a:rPr>
            </a:br>
            <a:endParaRPr lang="ru-RU" sz="4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66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От всего сердца!</vt:lpstr>
      <vt:lpstr>С Днём святого Валентина!</vt:lpstr>
      <vt:lpstr>С Днём защитника Отечества!</vt:lpstr>
      <vt:lpstr>С праздником дорогие папы!</vt:lpstr>
      <vt:lpstr>Моя мамочка самая лучшая!!</vt:lpstr>
      <vt:lpstr>Здравствуй, масленица!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2014-03-09T06:45:22Z</dcterms:created>
  <dcterms:modified xsi:type="dcterms:W3CDTF">2014-03-12T13:05:58Z</dcterms:modified>
</cp:coreProperties>
</file>