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1" r:id="rId2"/>
    <p:sldId id="303" r:id="rId3"/>
    <p:sldId id="304" r:id="rId4"/>
    <p:sldId id="330" r:id="rId5"/>
    <p:sldId id="302" r:id="rId6"/>
    <p:sldId id="307" r:id="rId7"/>
    <p:sldId id="309" r:id="rId8"/>
    <p:sldId id="310" r:id="rId9"/>
    <p:sldId id="331" r:id="rId10"/>
    <p:sldId id="256" r:id="rId11"/>
    <p:sldId id="260" r:id="rId12"/>
    <p:sldId id="334" r:id="rId13"/>
    <p:sldId id="312" r:id="rId14"/>
    <p:sldId id="267" r:id="rId15"/>
    <p:sldId id="314" r:id="rId16"/>
    <p:sldId id="317" r:id="rId17"/>
    <p:sldId id="268" r:id="rId18"/>
    <p:sldId id="318" r:id="rId19"/>
    <p:sldId id="305" r:id="rId20"/>
    <p:sldId id="259" r:id="rId21"/>
    <p:sldId id="263" r:id="rId22"/>
    <p:sldId id="311" r:id="rId23"/>
    <p:sldId id="322" r:id="rId24"/>
    <p:sldId id="324" r:id="rId25"/>
    <p:sldId id="321" r:id="rId26"/>
    <p:sldId id="326" r:id="rId27"/>
    <p:sldId id="327" r:id="rId28"/>
    <p:sldId id="32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тэ" initials="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737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9600" cy="19442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Проект «к 185-летию со дня рождения Л.Н. Толстого»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 воспитатель Крылова О.А.</a:t>
            </a:r>
          </a:p>
          <a:p>
            <a:r>
              <a:rPr lang="ru-RU" dirty="0" smtClean="0"/>
              <a:t>ГБДОУ №28</a:t>
            </a:r>
          </a:p>
          <a:p>
            <a:r>
              <a:rPr lang="ru-RU" dirty="0" smtClean="0"/>
              <a:t>Курортного района Санкт-Петербурга</a:t>
            </a:r>
          </a:p>
          <a:p>
            <a:r>
              <a:rPr lang="ru-RU" dirty="0" smtClean="0"/>
              <a:t>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4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err="1" smtClean="0"/>
              <a:t>Л.Н.Толстой</a:t>
            </a:r>
            <a:endParaRPr lang="ru-RU" sz="54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3216440" cy="4525963"/>
          </a:xfrm>
        </p:spPr>
      </p:pic>
    </p:spTree>
    <p:extLst>
      <p:ext uri="{BB962C8B-B14F-4D97-AF65-F5344CB8AC3E}">
        <p14:creationId xmlns:p14="http://schemas.microsoft.com/office/powerpoint/2010/main" val="31804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Ясная Поляна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86" y="1600200"/>
            <a:ext cx="6422428" cy="4708525"/>
          </a:xfrm>
        </p:spPr>
      </p:pic>
    </p:spTree>
    <p:extLst>
      <p:ext uri="{BB962C8B-B14F-4D97-AF65-F5344CB8AC3E}">
        <p14:creationId xmlns:p14="http://schemas.microsoft.com/office/powerpoint/2010/main" val="8702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Л.Н.Толстой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10" y="1600200"/>
            <a:ext cx="3346180" cy="4708525"/>
          </a:xfrm>
        </p:spPr>
      </p:pic>
    </p:spTree>
    <p:extLst>
      <p:ext uri="{BB962C8B-B14F-4D97-AF65-F5344CB8AC3E}">
        <p14:creationId xmlns:p14="http://schemas.microsoft.com/office/powerpoint/2010/main" val="386388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Толстой и дети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416824" cy="4896544"/>
          </a:xfrm>
        </p:spPr>
      </p:pic>
    </p:spTree>
    <p:extLst>
      <p:ext uri="{BB962C8B-B14F-4D97-AF65-F5344CB8AC3E}">
        <p14:creationId xmlns:p14="http://schemas.microsoft.com/office/powerpoint/2010/main" val="153692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7270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«Азбука»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52" y="1600200"/>
            <a:ext cx="3473095" cy="4708525"/>
          </a:xfrm>
        </p:spPr>
      </p:pic>
    </p:spTree>
    <p:extLst>
      <p:ext uri="{BB962C8B-B14F-4D97-AF65-F5344CB8AC3E}">
        <p14:creationId xmlns:p14="http://schemas.microsoft.com/office/powerpoint/2010/main" val="39661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и творчество писателя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607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7272808" cy="6120680"/>
          </a:xfrm>
        </p:spPr>
      </p:pic>
    </p:spTree>
    <p:extLst>
      <p:ext uri="{BB962C8B-B14F-4D97-AF65-F5344CB8AC3E}">
        <p14:creationId xmlns:p14="http://schemas.microsoft.com/office/powerpoint/2010/main" val="14499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9"/>
            <a:ext cx="7200800" cy="5832648"/>
          </a:xfrm>
        </p:spPr>
      </p:pic>
    </p:spTree>
    <p:extLst>
      <p:ext uri="{BB962C8B-B14F-4D97-AF65-F5344CB8AC3E}">
        <p14:creationId xmlns:p14="http://schemas.microsoft.com/office/powerpoint/2010/main" val="25522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«Пожарные собаки»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3317583" cy="4708525"/>
          </a:xfrm>
        </p:spPr>
      </p:pic>
    </p:spTree>
    <p:extLst>
      <p:ext uri="{BB962C8B-B14F-4D97-AF65-F5344CB8AC3E}">
        <p14:creationId xmlns:p14="http://schemas.microsoft.com/office/powerpoint/2010/main" val="27749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Цель проекта: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276872"/>
            <a:ext cx="7086600" cy="1740626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- </a:t>
            </a:r>
            <a:r>
              <a:rPr lang="ru-RU" sz="3200" dirty="0" smtClean="0"/>
              <a:t>Знакомство </a:t>
            </a:r>
            <a:r>
              <a:rPr lang="ru-RU" sz="3200" dirty="0"/>
              <a:t>детей с творчеством русского писателя Л</a:t>
            </a:r>
            <a:r>
              <a:rPr lang="ru-RU" sz="3200" dirty="0" smtClean="0"/>
              <a:t>. Н. Толстого</a:t>
            </a:r>
            <a:endParaRPr lang="ru-RU" sz="3200" dirty="0"/>
          </a:p>
          <a:p>
            <a:r>
              <a:rPr lang="ru-RU" sz="3200" dirty="0" smtClean="0"/>
              <a:t>- Формирование </a:t>
            </a:r>
            <a:r>
              <a:rPr lang="ru-RU" sz="3200" dirty="0"/>
              <a:t>у детей познавательного интереса к русской народной культуре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15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«Прыжок»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0" y="1600200"/>
            <a:ext cx="7034760" cy="470852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" y="1529190"/>
            <a:ext cx="703476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«Лев и собачка»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048672" cy="4464496"/>
          </a:xfrm>
        </p:spPr>
      </p:pic>
    </p:spTree>
    <p:extLst>
      <p:ext uri="{BB962C8B-B14F-4D97-AF65-F5344CB8AC3E}">
        <p14:creationId xmlns:p14="http://schemas.microsoft.com/office/powerpoint/2010/main" val="454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7" y="404663"/>
            <a:ext cx="1624557" cy="1791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00" y="273048"/>
            <a:ext cx="1856962" cy="1791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10" y="4702764"/>
            <a:ext cx="2171304" cy="1378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8" y="4270883"/>
            <a:ext cx="1545362" cy="18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66" y="4427614"/>
            <a:ext cx="1971796" cy="1653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" y="2345276"/>
            <a:ext cx="2133600" cy="16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36655"/>
            <a:ext cx="2051133" cy="1538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70" y="2126054"/>
            <a:ext cx="1579082" cy="23686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45" y="2345276"/>
            <a:ext cx="1565646" cy="20744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3897"/>
            <a:ext cx="1428750" cy="142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36" y="2398883"/>
            <a:ext cx="1646617" cy="18038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50" y="273897"/>
            <a:ext cx="2619947" cy="16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639887"/>
            <a:ext cx="6953250" cy="4629150"/>
          </a:xfrm>
        </p:spPr>
      </p:pic>
    </p:spTree>
    <p:extLst>
      <p:ext uri="{BB962C8B-B14F-4D97-AF65-F5344CB8AC3E}">
        <p14:creationId xmlns:p14="http://schemas.microsoft.com/office/powerpoint/2010/main" val="1038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904656" cy="4823941"/>
          </a:xfrm>
        </p:spPr>
      </p:pic>
    </p:spTree>
    <p:extLst>
      <p:ext uri="{BB962C8B-B14F-4D97-AF65-F5344CB8AC3E}">
        <p14:creationId xmlns:p14="http://schemas.microsoft.com/office/powerpoint/2010/main" val="25985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обезьяна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056784" cy="4752528"/>
          </a:xfrm>
        </p:spPr>
      </p:pic>
    </p:spTree>
    <p:extLst>
      <p:ext uri="{BB962C8B-B14F-4D97-AF65-F5344CB8AC3E}">
        <p14:creationId xmlns:p14="http://schemas.microsoft.com/office/powerpoint/2010/main" val="23799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715000" cy="4371975"/>
          </a:xfrm>
        </p:spPr>
      </p:pic>
    </p:spTree>
    <p:extLst>
      <p:ext uri="{BB962C8B-B14F-4D97-AF65-F5344CB8AC3E}">
        <p14:creationId xmlns:p14="http://schemas.microsoft.com/office/powerpoint/2010/main" val="41957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08712" cy="4752528"/>
          </a:xfrm>
        </p:spPr>
      </p:pic>
    </p:spTree>
    <p:extLst>
      <p:ext uri="{BB962C8B-B14F-4D97-AF65-F5344CB8AC3E}">
        <p14:creationId xmlns:p14="http://schemas.microsoft.com/office/powerpoint/2010/main" val="730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5199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315416"/>
            <a:ext cx="7086600" cy="188972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 Задачи проекта: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348880"/>
            <a:ext cx="7086600" cy="1509712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 smtClean="0"/>
              <a:t>1. Углублять и расширять представления детей о творчестве Л.Толстого.</a:t>
            </a:r>
          </a:p>
          <a:p>
            <a:r>
              <a:rPr lang="ru-RU" sz="12800" dirty="0" smtClean="0"/>
              <a:t>2.Воспитывать умение эмоционально воспринимать содержание сказки, рассказов.</a:t>
            </a:r>
          </a:p>
          <a:p>
            <a:r>
              <a:rPr lang="ru-RU" sz="12800" dirty="0" smtClean="0"/>
              <a:t>3.Закреплять понятия о видах и жанрах устного народного творчества.</a:t>
            </a:r>
          </a:p>
          <a:p>
            <a:endParaRPr lang="ru-RU" sz="12800" dirty="0" smtClean="0"/>
          </a:p>
          <a:p>
            <a:endParaRPr lang="ru-RU" sz="1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6400800" cy="3599514"/>
          </a:xfrm>
        </p:spPr>
        <p:txBody>
          <a:bodyPr>
            <a:noAutofit/>
          </a:bodyPr>
          <a:lstStyle/>
          <a:p>
            <a:pPr marL="73152" lvl="0" algn="l">
              <a:buClr>
                <a:prstClr val="white">
                  <a:shade val="95000"/>
                </a:prstClr>
              </a:buClr>
            </a:pPr>
            <a:r>
              <a:rPr lang="ru-RU" dirty="0">
                <a:solidFill>
                  <a:prstClr val="white"/>
                </a:solidFill>
              </a:rPr>
              <a:t>4.Формировать предпосылки к поисковой деятельности, интеллектуальной инициативе.</a:t>
            </a:r>
          </a:p>
          <a:p>
            <a:pPr marL="73152" lvl="0" algn="l">
              <a:buClr>
                <a:prstClr val="white">
                  <a:shade val="95000"/>
                </a:prstClr>
              </a:buClr>
            </a:pPr>
            <a:r>
              <a:rPr lang="ru-RU" dirty="0">
                <a:solidFill>
                  <a:prstClr val="white"/>
                </a:solidFill>
              </a:rPr>
              <a:t>5. Развивать индивидуальные эмоциональные проявления во всех видах деятельности.</a:t>
            </a:r>
          </a:p>
          <a:p>
            <a:pPr marL="73152" lvl="0" algn="l">
              <a:buClr>
                <a:prstClr val="white">
                  <a:shade val="95000"/>
                </a:prstClr>
              </a:buClr>
            </a:pPr>
            <a:r>
              <a:rPr lang="ru-RU" dirty="0">
                <a:solidFill>
                  <a:prstClr val="white"/>
                </a:solidFill>
              </a:rPr>
              <a:t>6. Содействовать развитию речи: обогащать и активизировать словарь, повышать его выразительность, развивать навыки речевого общения в совместной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8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086600" cy="18288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Этапы проектной  деятельности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2492896"/>
            <a:ext cx="7086600" cy="150971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 подготовительный</a:t>
            </a:r>
          </a:p>
          <a:p>
            <a:r>
              <a:rPr lang="ru-RU" sz="1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Проблема:</a:t>
            </a:r>
          </a:p>
          <a:p>
            <a:r>
              <a:rPr lang="ru-RU" sz="14400" dirty="0" smtClean="0"/>
              <a:t>Что знают современные дети(дошкольного возраста) о Л.Н. Толстом?</a:t>
            </a:r>
          </a:p>
          <a:p>
            <a:r>
              <a:rPr lang="ru-RU" sz="14400" dirty="0" smtClean="0"/>
              <a:t>С какими произведениями автора они знакомы?</a:t>
            </a:r>
          </a:p>
        </p:txBody>
      </p:sp>
    </p:spTree>
    <p:extLst>
      <p:ext uri="{BB962C8B-B14F-4D97-AF65-F5344CB8AC3E}">
        <p14:creationId xmlns:p14="http://schemas.microsoft.com/office/powerpoint/2010/main" val="25362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Интеграция образовательных областей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Социально-коммуникативное</a:t>
            </a:r>
          </a:p>
          <a:p>
            <a:pPr marL="137160" indent="0">
              <a:buNone/>
            </a:pPr>
            <a:r>
              <a:rPr lang="ru-RU" dirty="0" smtClean="0"/>
              <a:t>                                                          Речевое развитие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Познавательное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     Художественно-эстетическое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                                                           Физическое </a:t>
            </a: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2627784" y="2420888"/>
            <a:ext cx="4824535" cy="27363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проблема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86600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Решение проблемной ситуации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988840"/>
            <a:ext cx="7086600" cy="1509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Познание</a:t>
            </a:r>
          </a:p>
          <a:p>
            <a:r>
              <a:rPr lang="ru-RU" dirty="0" smtClean="0"/>
              <a:t>-Беседа о творчестве </a:t>
            </a:r>
            <a:r>
              <a:rPr lang="ru-RU" dirty="0" err="1" smtClean="0"/>
              <a:t>Л.Толстого</a:t>
            </a:r>
            <a:endParaRPr lang="ru-RU" dirty="0" smtClean="0"/>
          </a:p>
          <a:p>
            <a:r>
              <a:rPr lang="ru-RU" dirty="0" smtClean="0"/>
              <a:t>-Просмотр презентации по творчеству писателя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Чтение художественной литературы</a:t>
            </a:r>
          </a:p>
          <a:p>
            <a:r>
              <a:rPr lang="ru-RU" dirty="0" smtClean="0"/>
              <a:t>-Чтение рассказов и сказок</a:t>
            </a:r>
          </a:p>
          <a:p>
            <a:r>
              <a:rPr lang="ru-RU" dirty="0" smtClean="0"/>
              <a:t>-Слушание сказки в исполнении автора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Художественное творчество</a:t>
            </a:r>
          </a:p>
          <a:p>
            <a:r>
              <a:rPr lang="ru-RU" dirty="0" smtClean="0"/>
              <a:t>-Рисование по произведениям  Л. Толстого( «Муравьи», )</a:t>
            </a:r>
          </a:p>
          <a:p>
            <a:r>
              <a:rPr lang="ru-RU" dirty="0" smtClean="0"/>
              <a:t>-Аппликация «</a:t>
            </a:r>
            <a:r>
              <a:rPr lang="ru-RU" dirty="0" err="1" smtClean="0"/>
              <a:t>Парусниик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-Лепка «Герои рассказов Толстого : кот, мышь, собачка» (по выбору)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20688"/>
            <a:ext cx="7086600" cy="1509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Коммуникация</a:t>
            </a:r>
          </a:p>
          <a:p>
            <a:r>
              <a:rPr lang="ru-RU" sz="2400" b="1" dirty="0" smtClean="0"/>
              <a:t>-Заучивание загадок </a:t>
            </a:r>
            <a:r>
              <a:rPr lang="ru-RU" sz="2400" dirty="0" smtClean="0"/>
              <a:t>о животных</a:t>
            </a:r>
          </a:p>
          <a:p>
            <a:r>
              <a:rPr lang="ru-RU" sz="2400" dirty="0" smtClean="0"/>
              <a:t>-Составление рассказа  по картинкам</a:t>
            </a:r>
          </a:p>
          <a:p>
            <a:r>
              <a:rPr lang="ru-RU" sz="2400" dirty="0" smtClean="0"/>
              <a:t>-Обучение пересказу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Социализация</a:t>
            </a:r>
          </a:p>
          <a:p>
            <a:r>
              <a:rPr lang="ru-RU" sz="2400" dirty="0" smtClean="0"/>
              <a:t>-Театрализация сказки «Три Медведя»</a:t>
            </a:r>
          </a:p>
          <a:p>
            <a:r>
              <a:rPr lang="ru-RU" sz="2400" dirty="0" smtClean="0"/>
              <a:t>-Сюжетно-ролевая игра «Мы-пожарные»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Безопасность</a:t>
            </a:r>
          </a:p>
          <a:p>
            <a:r>
              <a:rPr lang="ru-RU" sz="2400" dirty="0" smtClean="0"/>
              <a:t>Беседа « Как вести себя при пожаре»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40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«Рассказы Великого  старца»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Авторская разработка , посвящённая 185-летию со дня рождения </a:t>
            </a:r>
          </a:p>
          <a:p>
            <a:r>
              <a:rPr lang="ru-RU" dirty="0" smtClean="0"/>
              <a:t>Л.Н.  Толстого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5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967</TotalTime>
  <Words>316</Words>
  <Application>Microsoft Office PowerPoint</Application>
  <PresentationFormat>Экран (4:3)</PresentationFormat>
  <Paragraphs>72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Проект «к 185-летию со дня рождения Л.Н. Толстого»</vt:lpstr>
      <vt:lpstr>Цель проекта: </vt:lpstr>
      <vt:lpstr>   Задачи проекта:</vt:lpstr>
      <vt:lpstr>Презентация PowerPoint</vt:lpstr>
      <vt:lpstr>Этапы проектной  деятельности</vt:lpstr>
      <vt:lpstr>Интеграция образовательных областей</vt:lpstr>
      <vt:lpstr>Решение проблемной ситуации</vt:lpstr>
      <vt:lpstr> </vt:lpstr>
      <vt:lpstr>«Рассказы Великого  старца»</vt:lpstr>
      <vt:lpstr>Л.Н.Толстой</vt:lpstr>
      <vt:lpstr>Ясная Поляна</vt:lpstr>
      <vt:lpstr>Л.Н.Толстой</vt:lpstr>
      <vt:lpstr>Толстой и дети</vt:lpstr>
      <vt:lpstr>Презентация PowerPoint</vt:lpstr>
      <vt:lpstr>«Азбука»</vt:lpstr>
      <vt:lpstr>Жизнь и творчество писателя</vt:lpstr>
      <vt:lpstr>Презентация PowerPoint</vt:lpstr>
      <vt:lpstr>Презентация PowerPoint</vt:lpstr>
      <vt:lpstr>«Пожарные собаки» </vt:lpstr>
      <vt:lpstr>«Прыжок»</vt:lpstr>
      <vt:lpstr>«Лев и собачка»</vt:lpstr>
      <vt:lpstr>Презентация PowerPoint</vt:lpstr>
      <vt:lpstr>пожарные</vt:lpstr>
      <vt:lpstr>папа</vt:lpstr>
      <vt:lpstr>обезьяна</vt:lpstr>
      <vt:lpstr>муравей</vt:lpstr>
      <vt:lpstr>учитель</vt:lpstr>
      <vt:lpstr>галка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Л.Н.Толстой</dc:title>
  <dc:creator>Котэ</dc:creator>
  <cp:lastModifiedBy>Оксана Крылова</cp:lastModifiedBy>
  <cp:revision>64</cp:revision>
  <dcterms:created xsi:type="dcterms:W3CDTF">2013-11-16T14:15:59Z</dcterms:created>
  <dcterms:modified xsi:type="dcterms:W3CDTF">2015-04-21T17:52:48Z</dcterms:modified>
</cp:coreProperties>
</file>