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9F28-B1D8-41E0-BE0F-60555711942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80CE-B02C-403A-BB8A-D9D3E2D9C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9F28-B1D8-41E0-BE0F-60555711942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80CE-B02C-403A-BB8A-D9D3E2D9C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9F28-B1D8-41E0-BE0F-60555711942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80CE-B02C-403A-BB8A-D9D3E2D9C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9F28-B1D8-41E0-BE0F-60555711942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80CE-B02C-403A-BB8A-D9D3E2D9C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9F28-B1D8-41E0-BE0F-60555711942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80CE-B02C-403A-BB8A-D9D3E2D9C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9F28-B1D8-41E0-BE0F-60555711942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80CE-B02C-403A-BB8A-D9D3E2D9C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9F28-B1D8-41E0-BE0F-60555711942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80CE-B02C-403A-BB8A-D9D3E2D9C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9F28-B1D8-41E0-BE0F-60555711942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80CE-B02C-403A-BB8A-D9D3E2D9C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9F28-B1D8-41E0-BE0F-60555711942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80CE-B02C-403A-BB8A-D9D3E2D9C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9F28-B1D8-41E0-BE0F-60555711942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80CE-B02C-403A-BB8A-D9D3E2D9C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9F28-B1D8-41E0-BE0F-60555711942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80CE-B02C-403A-BB8A-D9D3E2D9C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D9F28-B1D8-41E0-BE0F-60555711942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380CE-B02C-403A-BB8A-D9D3E2D9C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59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Шуточные загадки с подвохом.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412" name="Picture 4" descr="http://s017.radikal.ru/i402/1112/ff/2fc4e347af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096" y="1700809"/>
            <a:ext cx="4982175" cy="37444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5602272"/>
            <a:ext cx="525658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       </a:t>
            </a:r>
            <a:r>
              <a:rPr lang="ru-RU" dirty="0" smtClean="0"/>
              <a:t>Разработала </a:t>
            </a:r>
            <a:r>
              <a:rPr lang="ru-RU" dirty="0" smtClean="0"/>
              <a:t>Зимина Елена Сергеевна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        воспитатель </a:t>
            </a:r>
            <a:r>
              <a:rPr lang="ru-RU" dirty="0" smtClean="0"/>
              <a:t>ГБДОУ детский сад №14 </a:t>
            </a:r>
            <a:r>
              <a:rPr lang="ru-RU" dirty="0" smtClean="0"/>
              <a:t>     комбинированного </a:t>
            </a:r>
            <a:r>
              <a:rPr lang="ru-RU" dirty="0" smtClean="0"/>
              <a:t>вида Кировского </a:t>
            </a:r>
            <a:r>
              <a:rPr lang="ru-RU" dirty="0" smtClean="0"/>
              <a:t>района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                    Санкт-Петербурга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Наберём цветов охапку</a:t>
            </a:r>
            <a:br>
              <a:rPr lang="ru-RU" sz="3200" dirty="0" smtClean="0"/>
            </a:br>
            <a:r>
              <a:rPr lang="ru-RU" sz="3200" dirty="0" smtClean="0"/>
              <a:t>И сплетём сейчас мы …</a:t>
            </a:r>
            <a:endParaRPr lang="ru-RU" sz="3200" dirty="0"/>
          </a:p>
        </p:txBody>
      </p:sp>
      <p:pic>
        <p:nvPicPr>
          <p:cNvPr id="22530" name="Picture 2" descr="http://textiletop.ru/tovaryimg/auscaps125196733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4032448" cy="4032448"/>
          </a:xfrm>
          <a:prstGeom prst="rect">
            <a:avLst/>
          </a:prstGeom>
          <a:noFill/>
        </p:spPr>
      </p:pic>
      <p:pic>
        <p:nvPicPr>
          <p:cNvPr id="22534" name="Picture 6" descr="http://www.bestpricecaskets.com/store/graphics/00000001/4112-bgw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782194" cy="3782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Хоккеистов слышен плач</a:t>
            </a:r>
            <a:br>
              <a:rPr lang="ru-RU" sz="3200" dirty="0" smtClean="0"/>
            </a:br>
            <a:r>
              <a:rPr lang="ru-RU" sz="3200" dirty="0" smtClean="0"/>
              <a:t>Пропустил вратарь их 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www.radioaktual.si/uploads/zoga_nogomet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3624918" cy="3510129"/>
          </a:xfrm>
          <a:prstGeom prst="rect">
            <a:avLst/>
          </a:prstGeom>
          <a:noFill/>
        </p:spPr>
      </p:pic>
      <p:pic>
        <p:nvPicPr>
          <p:cNvPr id="24580" name="Picture 4" descr="http://vtk.1gs.ru/img/vtk_b_8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3672408" cy="3664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 базар идут старушки</a:t>
            </a:r>
            <a:br>
              <a:rPr lang="ru-RU" sz="3200" dirty="0" smtClean="0"/>
            </a:br>
            <a:r>
              <a:rPr lang="ru-RU" sz="3200" dirty="0" smtClean="0"/>
              <a:t>Покупать себе 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vambaks.com/img/companys/50db367d51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2625096"/>
            <a:ext cx="3240360" cy="3063153"/>
          </a:xfrm>
          <a:prstGeom prst="rect">
            <a:avLst/>
          </a:prstGeom>
          <a:noFill/>
        </p:spPr>
      </p:pic>
      <p:pic>
        <p:nvPicPr>
          <p:cNvPr id="23556" name="Picture 4" descr="http://diabolicalcocktail.hostenko.com/wp-content/uploads/2012/09/74588720_large_raznoobraznaya_e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036" y="2636912"/>
            <a:ext cx="3943404" cy="290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Картину рисую  я акварелью,</a:t>
            </a:r>
            <a:br>
              <a:rPr lang="ru-RU" sz="3200" dirty="0" smtClean="0"/>
            </a:br>
            <a:r>
              <a:rPr lang="ru-RU" sz="3200" dirty="0" smtClean="0"/>
              <a:t>Папа на даче ствол пилит …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www.pageresource.com/clipart/clipart/construction/tools/drills/electric-dri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3823313" cy="2995042"/>
          </a:xfrm>
          <a:prstGeom prst="rect">
            <a:avLst/>
          </a:prstGeom>
          <a:noFill/>
        </p:spPr>
      </p:pic>
      <p:pic>
        <p:nvPicPr>
          <p:cNvPr id="25604" name="Picture 4" descr="http://www.ljplus.ru/img4/m/a/maikl_never/pilaa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3844123" cy="2617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Куклам платьица, штанишки</a:t>
            </a:r>
            <a:br>
              <a:rPr lang="ru-RU" sz="3200" dirty="0" smtClean="0"/>
            </a:br>
            <a:r>
              <a:rPr lang="ru-RU" sz="3200" dirty="0" smtClean="0"/>
              <a:t>Любят шить всегда 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www.boomerinthepew.com/images/2008/09/23/istock_000004244556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2952328" cy="4067969"/>
          </a:xfrm>
          <a:prstGeom prst="rect">
            <a:avLst/>
          </a:prstGeom>
          <a:noFill/>
        </p:spPr>
      </p:pic>
      <p:pic>
        <p:nvPicPr>
          <p:cNvPr id="26630" name="Picture 6" descr="http://i054.radikal.ru/1009/48/4c03b050f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2548923" cy="361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Холоднющее местечко</a:t>
            </a:r>
            <a:br>
              <a:rPr lang="ru-RU" sz="3200" dirty="0" smtClean="0"/>
            </a:br>
            <a:r>
              <a:rPr lang="ru-RU" sz="3200" dirty="0" smtClean="0"/>
              <a:t>В доме нашем- это 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i014.radikal.ru/1201/b1/328e81fca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3646475" cy="3401478"/>
          </a:xfrm>
          <a:prstGeom prst="rect">
            <a:avLst/>
          </a:prstGeom>
          <a:noFill/>
        </p:spPr>
      </p:pic>
      <p:pic>
        <p:nvPicPr>
          <p:cNvPr id="27652" name="Picture 4" descr="http://www.tehna.ru/image/cache/data/refregerator/atlant-4009-022-2-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3754388" cy="375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 в Воронеже, и в Туле,</a:t>
            </a:r>
            <a:br>
              <a:rPr lang="ru-RU" sz="3200" dirty="0" smtClean="0"/>
            </a:br>
            <a:r>
              <a:rPr lang="ru-RU" sz="3200" dirty="0" smtClean="0"/>
              <a:t>Дети ночью спят на 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ups-pups.narod.ru/photo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3034308" cy="3034308"/>
          </a:xfrm>
          <a:prstGeom prst="rect">
            <a:avLst/>
          </a:prstGeom>
          <a:noFill/>
        </p:spPr>
      </p:pic>
      <p:pic>
        <p:nvPicPr>
          <p:cNvPr id="28676" name="Picture 4" descr="http://www.kz.all.biz/img/kz/catalog/4090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36912"/>
            <a:ext cx="4359294" cy="298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 первоклашкам входит в класс</a:t>
            </a:r>
            <a:br>
              <a:rPr lang="ru-RU" sz="3200" dirty="0" smtClean="0"/>
            </a:br>
            <a:r>
              <a:rPr lang="ru-RU" sz="3200" dirty="0" smtClean="0"/>
              <a:t>Лишь бесстрашный 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vodolaznn.www.nn.ru/users/foto/320795-2012-01-19-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3112546" cy="3744416"/>
          </a:xfrm>
          <a:prstGeom prst="rect">
            <a:avLst/>
          </a:prstGeom>
          <a:noFill/>
        </p:spPr>
      </p:pic>
      <p:pic>
        <p:nvPicPr>
          <p:cNvPr id="29700" name="Picture 4" descr="http://www.wiki.vladimir.i-edu.ru/images/thumb/6/6e/%D0%A3%D1%87%D0%B8%D1%82%D0%B5%D0%BB%D1%8C_%D1%81_%D1%83%D0%BA%D0%B0%D0%B7%D0%BA%D0%BE%D0%B9.jpg/468px-%D0%A3%D1%87%D0%B8%D1%82%D0%B5%D0%BB%D1%8C_%D1%81_%D1%83%D0%BA%D0%B0%D0%B7%D0%BA%D0%BE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2952328" cy="3778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Мы запомнили легко:</a:t>
            </a:r>
            <a:br>
              <a:rPr lang="ru-RU" sz="3200" dirty="0" smtClean="0"/>
            </a:br>
            <a:r>
              <a:rPr lang="ru-RU" sz="3200" dirty="0" smtClean="0"/>
              <a:t>Номер первый буква…</a:t>
            </a:r>
            <a:endParaRPr lang="ru-RU" sz="3200" dirty="0"/>
          </a:p>
        </p:txBody>
      </p:sp>
      <p:pic>
        <p:nvPicPr>
          <p:cNvPr id="10242" name="Picture 2" descr="http://readik.ru/bukvy/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3744416" cy="3744416"/>
          </a:xfrm>
          <a:prstGeom prst="rect">
            <a:avLst/>
          </a:prstGeom>
          <a:noFill/>
        </p:spPr>
      </p:pic>
      <p:sp>
        <p:nvSpPr>
          <p:cNvPr id="10244" name="AutoShape 4" descr="data:image/jpeg;base64,/9j/4AAQSkZJRgABAQAAAQABAAD/2wCEAAkGBxMTEBMUExQWFBUWGBYZFBcXFRcVFxgQFhYWFxUVFRgYHCggGBsmHRYWLTEhJSorLi4vFx8zODMtNygtLisBCgoKDg0OGxAQGywkICYvLCwsLCwtMCwsLCwsLCwsLCwsLCwsLCwsLCwwLzQsLCwsLCwsLCw0LCwsLC8sLCwsLP/AABEIAOUA3AMBEQACEQEDEQH/xAAcAAEAAgMBAQEAAAAAAAAAAAAABAUDBgcCAQj/xABFEAACAQIDBQUEBwYDCAMBAAABAgMAEQQSIQUGMUFREyJhcZEHMoGhFCNCUnKSsTNic4KywUOi8BYkU2ODwtHhNLPxFf/EABsBAQACAwEBAAAAAAAAAAAAAAADBAECBQYH/8QANhEAAgECBAIJBAIBBQADAAAAAAECAxEEEiExQVEFE2FxgZGhsfAiMsHRFOHxBiNCUmIVM3L/2gAMAwEAAhEDEQA/AO40AoBQCgFAKAUAoBQFLit68HHMIWmActk4MVEmncZwMqtqNCdLio3WgpZbkbrQUsty6qQkFAKAUAoBQCgFAKAUAoBQCgFAKAUAoBQCgFAKAUAoBQCgFAUm+e0HgwUrxm0hAVDe1mchbjxAJI8QKgxFRwptrf8AZFXk4wbRzrePAC/YqAY8Mqp5u1jI56kve/lXFxEoU62RbvTvtq/co1U9ltH8n3djfCXAoY5VbERFrxhWAeIc1sdCp0IFxbXjfS5hsXl+hp2XE3o4jIrPY37drfHDY05YyySgXMUgyvbqLEqw8ibc7V0KdaM9i3CtGexsNSkooBQCgFAKAUAoBQCgFAKAUAoBQCgFAKAUAoCFtPasUC3kcDovFj5CoK2Ip0Veb/ZPQw1Ss7QX6KDEb6FRmGHfIdAzNlBPT3SL/GufPpRrVU3bm9Pw/c6MOisztnV+S1/KPOH38hJ78br4ghgP0PyrMOl6b++LXr+jaXQlW14ST9P2bFs7akM4vE6v1A0I81Ooro0q9OqrwdzmV8NVoO1SLXzmV2+uFL4NrC+Ro3t4I6k/K9aYqLlSdinWV4HPNoTLJiMQ1hZXDMt+IkL2t+U+tcSrmvlu7yzWdu3+9CnKKk3UsrJ7XKTFzrlPdIJN1N9OzPDjx86xCM8y+q6Ss+/5wIZJLhZ/g97NkYyQOoySfSMKsWUFc2r579RlIvysRVnCQyy0d9f8m9O913o7xXbOoKAUAoBQCgFAKAUAoBQCgFAKAUAoBQCgFAeJmYKcou1u6CbAnlc8hWJNpabm0Um1fY1rakaYOMzuBPiHYAM/3iD7i/ZUC+g1tzrm11HDR61rNN8X+OSXxnUoOWKn1MXlguC5dvNv4jQtp7Ulma8khboPsj8I4CuFVr1KrvN39j02HwtKjH6I29yIkTEgAEk8ABcnyFRxhKTslcYjG0MOv92SXv4Ld+BOh2ZiY2zgGJl1uXCED1qVKVLLO9ruy7/A51TpvCTvTlGUlbXRbeLRO2h7SMsPYSiNpHDIZEdCuVhluQp7janw04a2HcWIrdXacb8+3uR5XpCthr3wzbTvdPePZ29hr0MschkMbl2Zs04OjfR40APYFbhxYG/AjMxsbVA25x+nR20vz/o5kcrav5GDE/7xOqjPZtI1VS7BbEqoXibf/vWq1OlOnDLTV5ceF3xZs5KtV+ptLhxsuCOjbkbntCUnxRvKilYo7hhCre8SRo0h4EjQDQXFdnD4aNLW2rLNKm1Zy39jbJtpQr70qA9C4v6XqzdFlQk9kQsRvJh0BOZmt92Nz87W+daupFcSaGErTdlEmbK2imIiWWM3Vr8dCCCVZSORBBHwrZNNXRFUpypycJbol1k0FAKAUAoBQCgFAKAUAoBQCgFAKAUAoDQ/aPMTJDGDwVm/MbX/AMp+dcLpef1Rj2P56HouhIJRnN8/b/Jq2BgXOC3u8W65eQHUmuZSouonrY36Z6WeFtThu+PJft7LuZamZgv1a9nGTbQ95j++3vN+nhV6FeKfUxdna/8Ad/nceLqzqTvUd7N7318Xv+DMEQlSe8bC5YXs3gTTDKUbxcUlfS3ITcXZptu2t+ZVb3kPCEktFh7jOFOabEODdIolHu6ga8fACrNKDzuTd+Wn26a69ps5rKklbn2lRsXYU+HngmKIuYlzGD+yXNdFBGjaEA3+dYpzhXeaDdouz7Wt0S0sFVnNKC5PwZtWz3WLQSFWIAJBCsVUWAzCzEDperNFQpRywVkenXR9NW+m77eNiVNiYbXYl/xMW/qNSOouZJDCSvpFeRGbbUK8AK0dWJZjgqjKfaW9y6plIHANYZSfhw+NYlNOOj8DajhpRq2nFpXsnwf67L6N6bk72V7wWxMmGc92a8kV+Uyj6xB5qAbfuN1rfCVb3iyD/UGByZa8eOj7+B1Wrx5gUAoBQCgFAKAUAoBQCgFAKAUAoBQCgOcb/f8Ay+f7NPgbtoP9c6850r/9/gvyen6If+x4v8FNh7p9Za4Bsbi4F75b+h9KowtODjK6Wmq4f5sc/pjCzq1I1qSvJLbmt9O65JitZWuDrqvh/wC6tOUpOUEraaS+cjyqSSUm766ozriQC1lFje19cviK26ubULzd1Zu2l+/sZsqsU5WirPa/AxQRoWLadpayk3ZiT9hSeF+gqWpWmnFRje7t3dpiCUr3dtNO3sM+LAVGIObKNbc35gddQLfCrVHNKLurateXHu/B6XoaEaUJT3vb04ebsaU8Tdp2khvJfTU5UGoyr5X48zWKlZpZY7e56jCYGLkq1bWfpHsX5fF6np5mPOq+ZnUVOKMD3rFyRWIWMaw1Gl1HDQh2y/8An0raKv6+hrUqwX0vsVv/ANOxjw+KaN0liNnRleM8sym636g8xzBNbQk4TvyMYihDFYdwe0lp+GforYO1UxWGinj92RQbcSrcGQ25qwIPiDXbi01dHzKrTlTm4S3WhPrJoKAUAoBQCgFAKAUAoBQCgFAKAUAoDSPaDAS8TW0sRfle9wD42B9DXC6Yi80Zd53eh5LLKPzYgCAf/wAqc8xKnpdAP6zVelBfwpv/ANL8fslnJ/zYL/y/z+iFsrZbPhHmUkmNyGX/AJeVTmXxBJuOnz3wtJzoOS4PbsscXpzDxVVTgrNq77e35uRsROScx4nnbpUdKnCnDJHZHCqVJTlnlufMfjuwjaaT9ow7gtbKCLZ/xEe6PHN0qahTjRioQ34Lknx/RPTp1a9RJfdL07X4fss0Ts8GM3Erc/iI5V0bKMbHrsHQUctOGy+XKDYW7GLxReRI4+zDuuaSVo1Y6BhEERi1mU3JsLkjXLeo/wCLKrG6duXz5zJZ9MOjVyrWz1t4XtftV7dtrldj8KYpXjYFWU2IOpB8xxHQ8xaqbi4u0tz01CqqtNTTumYEW7AdTWESt2Vy3lbY4Xs8T9JklYWkmjLhIyL2RFDAEJmYe419b3ru0cAlTWi59up86xfSU5YiTvom1bho3vz79yh3g2T2DKysskMgLQyp7joONvusOBU8DXJr0JUZZWe66J6RjjKN+K3+cnw8uF3t3sc29llkwbnR7yw3/wCIB9ag8wAwA+65q5g6l45XwPP/AOo8HkqqvHaWj71+0daq6eaFAKAUAoBQCgFAKAUAoBQCgFAY+2W+XML9Li96zldrmueN7X1MlYNiu2/gTNh3Qe9xX8YNxryvw+NVsXR66jKC34d5Zwlbqayk9uPcalgoG+g4xW01VbcxKp1BHnlrjUItYWqpfH8sdetJPE0nHt8vlyf7PAQkykWsVuD4huPpVnoh6Tj3fn9FbpbVxff+DJtPdAswMMoRQSQjLmCk8cp6eBqd9GwVR1Keje55+pQcrJPRcDme8eGJ2muGDtIsbIGLcGlKiSRgOWhtrfgdaxGhCnUdt+L4s9H0dh40MNm/5O+vjb+zY96ZysYQGxt6WHGp1DrJqHMtqp1FGdbktO/ZepqOG32fDYuKLD4vtkEcZUBi0JAXWEqfdsBy/WutF05/Tax5GSqR+q9zYN9ZVkxCzpoJoon8blctj4jKB8K4GOhlrNHvugKufBrsb/f5KXCrd186qrc7FR2izTt+d45vpBw4VI1w8jlGVbO4ezfWG/eHMedeghVbSafBex80r0lGpJNcX7m+7EwRfY2NjfTszHiIb/ZZlPaKPMKdOrE06QgpU7l7/T9aVHFq2z0fj/epqGDxbwyRzRm0kbK6dMyngfAi4PgTXEpTyTTPeY7DLFYeVN8du/gfpLY20kxOHinj9yRQw6i/FT4g3B8Qa7Sdz5pKLi3F7om0MCgFAKAUAoBQCgFAKAUAoDD9JXNlvrw4G1+l+F62yO1yPrI3sYGivGV4MpPrxDfMGt72lcjcbwceK+X/ACSMNMHUH1HQ8xWko2diWnPPG4mmC8iSeAHGw4nwHnRRuJTUSshwSuZmB0d4mZSBo0bKTw0NwoqrPB2lJ30k4vya/Rap43PGOlnFSXmv7PuzIrYvFkcCYvzZCT+o9aioQtiKrXHL52Ja8r0KV/8A17ls7AAk6Aanyq6Uzhu6JOJx8mIP22lk14gO3c8h74/l8Kox1bZ6WqskFDlZeS/wWm9hHaAH3dQfC4I/vW9KahVUpbGamGniMHOEN9PGzTNE3a9nsy4tZHZOxQllYNcuPs6DhxF/710YRSea+h5erCa+hxafKxtO2HGZVU3VAFU9Rcn0uxrh42qqlZyWx7voTDSw+EjGW+rfj/RWYLEXZh0Onlw/151C42SZejUzuUeRbDZ+FlYSSwo8gtZmGug0vyNvHpV3DYlw+lxujgdIdF9dUzxduZ52tiJGjaMGyMQXA+1l4Anp4VNXnOsrbIs9HYKjhXm3lz/SNTxcVqoypNHcjWudE9i+3rNLgnOhvLBfrp2yD42YDxc1dwtS8cr4HkensJkq9dHaW/f/AHv5nWKtHAFAKAUAoBQCgFAKAUAoDxNJlUnoKyld2NZSyq5CbS6yKMpuQRra5uQdOF761KtdYld6fTNaGaCHKcwbMpFuumttfia1lK6tYkhDK7p3R5MPeujFb8bWsfgaZtNUa5NbxdjPHFa51JPEnifDwHhWrdyWMUtd2YtnJ3L821P9h8BWaj1saUFaN+eowWGymRj70jlj5ABVH5VHxvVenTyuTe7d/wAL0Rbq1Myilslb8v1ZUb/4/sNm4p72JQop55pSIwR5Zr/CtqrtBkuCp568V238tTnu4sBSNzbXuqOoIXM4PiHdxVenE7VT6nf58tYy7ZwzM1yKkdK5ew1VRVkVgiK8LD4A/qKqVsOi8pqe/uQ5ydSdTVNx4ItxajHsRU4M2Yt933vwk5T6EirTjdWOVTq5Jp8zb9nw3FTYeJLiJ2LOPZwbSr2U58q7RG25uwvZFhxqOpTTRnD4xudjQcNiJMNiEmj9+Jwy8r24qfBgSD4Ma5yn1c7nXxOFWKw8qfl38D9HbLx6YiCOaM3SRVZetmF7EciOY6iuqnc+eyi4tp7kqhgUAoBQCgFAKAUAoBQHwigKxomUDUgga3uynxB+z8qnun81Kbi4r96r+vQlQm6aZf5TmHrao3uTQ1jpbw1MKg3rfgRq9zLPirAgDM1uGmh5X/8AFaxhfV7G86tlZasz4YDIttRYW8rVrK93ckhbKrbGStTc597XsQGTCYa9hLLme3/BjFmJ6W7QH+WoK72idToyNnOpyWne/wDBF3SXLEpcAF7uw/eclj+tZpbF2tF5bItNqlGGlTkVDMnqa3joABUNVaHWoSdyt2bhe0xUEf3pUv8AgDBn/wAoaudCOaqkXMZV6vCzl2e+h89oGyhhNol8t4pryADmG7s8Y8e8T4doOlWKscs7/O04uBq9dQtfVafp/ORm2JNluhNyhtfky2BRx4MpU/Gs03ldjoN9bTT+fFsbJDMONXVIoTg9jFtbaX1ZFaVJpI2w+Gea5zTaIu5Ncio7s9VQjZHQvYztz9rgnPC8sH4SR2yDyYhupzt0q/hKmaOV8Dx/+ocF1VfrY7S9+Pnv5nUqtnnhQCgFAKAUAoBQCgFAKAUBjkhBN+B6jj8eo8DWylY0lBPXiRZIyWCs1hbQi65jzv0t0vzNbppK6InFuVpPy4lJvbvNhNnQF5WGYg5IwQXduij+/AVi7erMtRX0w39u88+zbetNoYJZAAssZyTRg3yuPdIvxVlsQfMcjWjd3cljHLFI2usGxybfmTt9qug1EMKx25dpOQH+PZzE/wDTqpV1nbkd3Bx6vDJ/9nfwW3qvUtsbF2ajyFZUspZo/XoQDjx1qTrkWP47K3H429Vqta5doULE32fQdptBW5RpI/8AMbRj5O3pWmEWapfkVOnZ5MMoc37am2e0nYn0nAsVF5IfrE6kAd9fG6306hau1o5onnej6/VVlfZ6P8HK9nz3hSQcYyIpP4bXaB/ge0TyEdUZfbdcD0tBqFbI9pa+PH8PzLWPaJArEa7Rdlhk2RcbjCwrWdZsmpUFEosStVm7nQhoYMBj3w08U8fvxMGA4ZhqHS/IMpZf5qloVMk0yp0lhFisPKnx3Xevlj9IbOxqTQxyxm6SKrof3WFxfodeFdo+atNOzJFDAoBQCgFAKAUAoBQCgFAKA+MoIsRceNE7GGk9Gfk32g7Gkwu1cRE5YgsXiZiTfDuSUsTxtqvmprLd9wkloix3L23Ns/ELiIu8pGWaO9hJF08GHEHkfAkHBk/SGwNuQYyBZ4HDIePJkYcUcfZYdPjwINAcw3fb6Ri5J+IlxEkin/lxjLF8p2H/AE6pLVt9p6KourhGHJJeL1ft6l1vbiLC1R15WLXRtO7uaYZzVTOzv9Wjw0lauVzZRsb77KMNpiZfFIx5qC7f1r6V0MDH6Wzyv+oql6kKfJX8/wDB0Crx5w4bt7Zq4LaMsDd3DzAgHksEpujD+HIoPlH41RnHJO3D57HpqFV16CmvuXuv2vcgIWFwwsykq46Opsw9RXPmnF2PSUaiq01NcQa1JkRp0rBLFlbOlZJDpvsY27dJME51S8sP8Jm+sUfhcg/9TwrrYWpmhbkeD6fwfU4jrI7T18eP78Tp9WjhCgFAKAUAoBQCgFAKAUAoBQGk+0/cVdpQKUsmJhuYXOgYH3on/dNhY8j5kED8+zSyYd3gnRo5ENnRhYg/3B5EaEG4oDNsfb82Gdnw0pjLqVcDVXSxFnU6G1zY8RfQihlOzudg3DwuWNCRYrDECP3nBnYfAzEfy1UUcrsdqdV1Y53x1/H4Ie9mIu9qpV3qd/o2naFzXKrnWFAdb9nWGybPjJ4yM7nyLEKfyqtdjCxtSR4Lpir1mLn2aeRs1WDmGje1nYvbYQTqO/hySfGBrCT0sreSt1qCvC8b8jp9F18lXI9pe/D9HMo582VjxYZX/iRgAN/MmXzKvXOrK6zHqcDPJJ0+G6+fNLGWq51DxIKwbJlfiUrJNFmLZW03wuJixCatEwa33k4On8ylh5kHlVjD1Mk0zndLYP8AlYaUFutV3r97HfNi744DFNlgxUTueCZgr/BGsT8BXYPnBe0AoBQCgFAKAUAoBQCgFAKAUBr+9u5uE2jHlxMd2AISVTllS/3W6a+6bjwoDiO9HsofCYnDRpiFljxEmQAqUkWPMocm11YAMLnTyrSU1FpPiT0sPOrGUo7Lc6lsE/7uZLW7Qs9ugclgvwBt8Kgb3Z01GzjDlZeWhpe2ps0hrm1HdnrMJDLBFdUZaPLtYE8bA0MN2V2d42ThOxw8MQ/w40T8qgf2rvRVkkfNKs3UnKb4tsl1sRniWMMpVgCrAgg8CpFiDQym07o/Pu3NnNhMTNAb2VgUJ5p70TeJymx82rnTjZuLPWYet1kY1Vv8uZEa4B61Ras7HoYSUkmj4awbIi4hKwTRZWTpWyN2ajt7CZXzDg36/wCv7V1sLUzws90eA6cwf8fE5o/bLXx4r8+JuW4vtYxmDZUnZsVh9AVc3kResch1P4WuNLDLxqycU/RWwNtwYyBZ8O4eNvgVYcUccVYdKAsaAUAoBQCgFAKAUAoBQCgFAcy31xHabUKg6YfDEC3KfEkRD5Sxn+WqtR3n3L3Ozg45cNf/ALS9I6/hotsaezwwHCwrSbtEnw8c1U53inuxNc17nrKatEw1gkJWzFUzxZ9EEiF9Ce4GBbQanQH1qSlbOrlTHOX8eagrtqy8Tro3jjPupI3jYKPmb/Kuv10eB4f+BUX3WRik27J9mIDxZyfkF/vWHV5I3jgVxl6EHEbWxZ4NGn4Uuf8AMSPlUbqz4FiGDw63uzWtsbOM79pO/aMBlBIVe6CSB3QOZPrUE3J6tnSoRpU1lhHTvZrWMgVDZeFU57ndw/22I1q0LJikShsmV+IioTJlPtfB9pGRzGo86nw9XJO/A53S2C/lYZxX3LVd6/exqZRo2yupU2BsRY2IBU+RBBB5giuyfODb/Ztvq2zcWGJJw8hC4hNT3eUij7y3+IuOYsB+qI3DAEEEEAgjUEHgQelAeqAUAoBQCgFAKAUAoBQCgOQ7Ml+kYyeX/jYprdDBhlsvr20X5KpJ3bfb7HoZRyQhDlH1ev4fmXe9U9o7VHXdkWOjoXnc0JjrVA9Mj5QySMHLlYGtouzIqsc0bG1Ybb6hRVpVkcWpgJNn2XeIcqOuYj0cyDPvATwrR1izDo9LcrsRtR251G6jZahhoRIDkmoy0rI+hKxYw5H0xVmxjORp8PSxLGoVc8NqwTxlcn/7PDaez5IkA+m4MZ8P1mwTEloDzJRi2XpmQaAk118LVzwtxR4Pp3Bfx8Tmj9stV38UPZr7KmxCpiMYv1Ti8cdyCw5M9tQPDnV5RjH7t+R5yUpzdobc/wBfvy5ncMHD9FSKNb9kBkVBrlRRpl52AA0rNlNOysYblSau7plpFOre6Qf1HmOIqJxa3J4zjLZmSsGwoBQCgFAKAUAoBQFZvPj+wweIlHFI3K/xCLIPzEVrN2i2TYen1lWMebOd7jYXKqDkkSfmlvNf8kkY/kqpBaL52nbxEryb7fbT8M+b24i7WqtXkdXoynZXNXqqdk+haGLmRYSeVZsauaM6YNjyrZRZG60USE2W5rbq2RPExRnTYzVnqmRPGRMy7ENbdUaPGoyrsSs9UaPGiXZAAo6ZiOLbZEGFrTKTuqJMFTKYVYqsbgK0lEuUqxD2NtFsHi4sQL2Q98D7ULaSL4m2o8VWpMPUyTuRdKYVYvDOK+5arv5eJ2TZmLJjWKK5yBV7UWKdlYFXB+0xQrprqddBXoJpXzvZ62+fLHzKEpW6qO60vy/u3qXOHw6r1J5sTdj8T+nConJsnjTUdRNhVblryPMUU2jWVKMj5hHYEoxvbUHmR4/651mSTV0a03JNxkSq0JhQCgFAKAUAoBQGke1icnCRYdT3sRNGn8oOa/5hH61BiH9NuZ0ujI2quo/+Kb+eFyJu4B2LSDg7My8vqyT2Y+C5R8KiXMuSWqj87fU1fb8uaQ1Qqu7PSYKOWBVhaiLjZdbKwAbU1PCFzn4mu46IuEwkY6VNlSKDqzZ7aWNeJA89KzdGlqjMD7agX7a/A3/SmYdXLiyLLvPEOFz5L/5tTMx1S5kU7zljZIyx6X19BesXbNskUrskwvj5PcwzjxMbgerWFbqE2QyxFCO7Xnf2IseNn7Qq51UkMtgNVvmHmLH0rGXgb9YrJrYt4ogajsSSnoSxhdK3ykPWkLG4HStJRLFKsaptTBWqvKNjr0KtzpHs3wxTAx3Gh938IJAruxk3ShfeyPnuLjGOMrZNs799fU2cYyMEgutxxGYaefStlCT1sVnVgtG0ZpT3SQbaXB5dfSsLfUzJ/TdHjBRnV24ty6LxA+dbTa2RpSi/ulu/Qk1oSigFAKAUAoBQCgOW+0jFF9oxRj/AhZgek05yJp1Ddiaq1neaXI7fR8ctByfF+i19rl6sQjw4A0soHyrWWkTen9VQ0LHm7mudLc9RR0ieIIrkVhI3nKyNkVSkRsNbaDq3IetWorQ4tSd5NsQ+z7HP+1xCL5NI/wArKPnVhYaXE50ulaa+1N+n7J+G9lqf4uIdvwIqf1Fq3WGXFkEulpP7Y+bv+i2w3s7wS+8skn4pGH9GWt1QgV5dJV3s0vD93LXDbsYNPdw0WnNkDn1a5rdU4LgQSxdaW8n5lpFEqiyqFHQAAfKtyBtvc90MHO9+tndliVnXQSWv4TJb9Rb0NVa0bSudjA1c9NwfD2Z5woFlI91hdfDky/A3HlY86hkrO5chNtOL3RYxitkRyZ5nj0rDRtCWpr208FflUEonSo1dLXNgl3rCwoqROLZVciwyJoHZOptew62rpfyqd82r7P2eaXRGIUXG6SS3vv3Lm+3btN0w6KEUJbLYZbcLdfHzqVtt3Zz1FRVkY1wo4XOW5OXS2pvY9R4Vtn8zTq+F9ORIrQkFAKAUAoBQCgFAKA4+jfSNqTycmmIHO8UAy/AXEJqle82z0Sj1dCMez1ev7Nt22bRWpV0RphFepc0Z4rk1QaPSKVkTNmYS7Ct4R1K+Iq2ibHDhs0+HTrIpPlHeT/st8atwjeaRxa9S1GcvDz0N9q8eeFAKAUAoBQFZvJs36RhnjHvWzR/xF1Hlfh5E1pOOaNifD1eqqKXDj3HO9i4zumM9cydQ4FmX+YDh1VaqLVWO3NZZKfg+7+jYMJduFYjqYqWRYphL8alUSq6tj6cCvOmRDr5cDw+FjA5UyxMqrUbJ27WLBVob6x2y/wAI+76EEeQHWpaUrqxSxdFwlm4MuqlKgoBQCgFAKAUAoBQELbWM7HDTS/cR2HiwBsPibVrJ2TZJRhnqRjzZzXcHB65j9lf8zG5N/Fez9KqU0d3FS+fPEv8AeB9LVrWZtglrc1xcPVax1nULnY+EtrU1OJz8VVvoXWw4c2LLco4z+aRgFPoj+tWaS+ps5eMnako837G0VZOUKAUAoBQCgFAcq33wRw2MLLokvfW2lnv9YB43IP8AOKp1Y5ZHewVTraVnutP0Ztmbxqqd4G/hw/8AVaqViWdHNuyTLvX0X1NZzsjWGiRX2zipP2cbN+CNn/QGsfUzfLShvbxf+CLNs/aUn2JBfqyx/IkGsqhOXAPG4enxXlf8M23cnddsOTPM5aV1y5QSVVCQbE/abujwHzqelRyPXc5uNx3XpRjsufzQ22pjnigFAKAUAoBQCgFAal7TMXlwWQcZXRfgvfP9AHxqGu7RsdDo2F62bkn+jX92sUI4tOJJ9BoPkBVZTsdSdBzdyz+jmU3NYy5h1ipKyJkOzVFSKmkV5YiTJGVVFbaIjvKTJe7Efdlk+89gf3UAH9RepKK0uVMdL61Hki7qYpCgFAKAUAoBQFdtrYkOKVVmUkK2YWYqb2I4jW2vDyrWUFLcmo150W3Ai4bdLBJwgU/iLP8A1k1qqUFwN5YyvLeX49iS2Ajj1REjH7qBdfgKngo7JFapUnLWUn5mSOS2ty3gL/rW7RGmVe1d5IIyVJzOOITvEeBPBT6nwqCVaFPS9y9QwFfEK8Y2XN/PY1rFe0GQKpjiAUi63vcC2mbMoIPhYVUqYiTemnqdKn0N9KeZvwt+S93b3rM8qxsqnMhZXjuVDLYOj9Dc6G+uugtW9Cs53TWqOdXwypRvfW9mno+xr88tN7m1VZKgoBQCgFAKAUAoDmXtUxt8RDEPsIXPnI1h8QE/zVUxD1SO30XC0JS5u3l/ko8BjkQLc8P1qrZ3udhyjksbBhdsysPqoHfxCs39IqZZuCOfUjST+p+yM+bHNwiy/iIHyY3qVUasuBXeJwsOPu/YzRbu42UXMyIPAkn0C2+dZeHmt2a//JUV9sfT9m47JwXYwRx3uVXU/ec6s3hckn41PGOVJHKrVHUm5viS62IxQCgFAKAUAoBQCgNB9oW8U+FxWGERGUo5ZWBKsSVHeAI4Aaa8zVXEVpU5LL2ne6I6Oo4ylU6y91ls1w3Kva+8+JmjsMsa21EdwW8CSSbeAt43qKpiZyWmhfwvRGHpTvL6n27eRSbq7PGKmcTYhMOkdrgsodr30TNoALamx4gW10ioU1Uf1PQu9KYyWEglShdvjwX7fYbJtH6FAjfRmMkpBCuGZlF/tFicpGnBb/C9W6jw6jZRv85nBhS6RxUl1smo9qt6WXzia/szGYyNmxWYOsOpUqqqy3GdRlHG3Plpx4VXpzyJuK0L0+i6EpqlJ2lLbs5X7DssEodFYcGAI8iLiuieWatoZKGBQCgFAKAUAoCoxe7OFlmaaSIO7WuWZiLAAABb5Rw6Vo6cW7tFiGKqwhki7I8yjCYc5UjiV7XCqqqcvDMxA0HieNq0qThSV7eA/wB6qrttrnrYpIt/cOLAvnB+6GJt11AFYjiU39ay+N/wSx6NxEtIq/kvyTsPvZgXNu1Cn99HX5kW+dSLEwf/AC/BmfROLhq6b8LP2bLrCY6FiBHIj5gWXKytdRYEix4d5fWt8ylqU5U5QdpJomUNRQCgFAKAUAoBQCgFAaN7TN3nxAhlj96PMCLEgq1iL21GoOtudc/pBtKMlFtcbcPA7vQeOjhpTjLaVvS+3nsajgcJiVBDQsQOa2b+kk/DjVKnXi0d2risLJ3zWfc/8epinkiF7rZhxBFiD4jlUzaJqWef2yuuwq59r6gZbjpfLfwuNa0zFxYaybbt2l9s3A4zG5Yiohh5qqlBk6m+tvE8eQNaOtOq+qp6v0Xa/wBcTjYjFYbCXnTeaf8A2evlw/HbwOvwR5VVfugD0Fq7kU0rM8a9We6yYFAKAUAoBQCgFAc/3qIixkjECTtFU2zAZRlCWOZSPsXF6oYuGt7nVpTlLCZUvtfn/j9GvYTYolbPKY4pGJKRqt2UNp7psRp5X61pCEp6R25ssU+ko0IL6btcWbCns6AW4nA4n9jYXJJJ9/S5J18ameEXMkh09JaKmrdj/o17ZR+h7WhGdXUv2bMmqkSDKNfBmW/TKagp/wC3WSv2HUxjeM6OlPK019ST7N/S52GumeKFAKAUAoBQCgFAKAUAoD4RfjrRq4IeJ2VDJ78at4EAgeQOnyqB4enwVu4kjWnF3TI8G72HQ3WNV/Cqx/NADWjwdN73fj+iSWJqy3d+/X3LGGFUFlUKPAW16nqanhThTVoKy7CGUnJ3bMlbmooBQCgFAKAUAoBQHM98ATiMSrK1iyFWClhYRKLMBqBx14a1yq2Jh1soN2atv3HpujsnURvbjfhx57eZpuHxEMbGwW4PzrDqs7FPo6LWaJJm28pFaOpcswwTWxTYvFtM6iMMWuMuXiDfQ+HnUcp2+p6E8lSpQaqvR79q4n6LhzZVzWzWGa3DNbW3heu6fMT3QCgFAQsftJIniVr/AFhYA6WBVGfW56KfjUkKTmm1wJadKU02uFvUi4LeXDSIrdqqkxiUozAMqFVfvAHiAy3HiK2eHqXslfW3ebPDVL2SvrZdvyxmn27hkF2mQDNk97/EChivnlIPlWFRm7ab29dvM1VCo7ab29dvM+nbmGyhjNGFOaxLADuLnb0XXyrCpTey5euwVGo9ly9djxHt/DMpYTKQLE8dAzBVuLXGpHqKy6M+XxK5l0Ki1tz9FdmaLa0DNGiyKWkXNGAfeSxJI9KxKlON8ytZ28TWVGcb5lazs+8ynHRhspdc2YJa+vaFQwXzsQfjUHWRva+u3pcxkla9u31sQtrbfiw7ZZL37NpNLcF0tqeJ1t5VapYeVRJrnYpV8XCi2pcFm9bebMke3MOTbtUDZBIVLDMIyue5HLu3PkKjVKb4dhK61NXu+F/Bb+6PMe8OFIUieOzHKO8NWsp/71/MOtZ6mfLtMdfTva/YZotrQsyqJFLOFZR1VsxUj8jelHRmr3WwWIptpKW9reO3sfF2zhy+QSpn17uYX0z3/wDrk/KaOlNcPj2MqvTez5+m/kMPtiB3VElRmYBlUMCSpGYEDy18qxKnKKu0I1oSdk9d/b9onVoSigFAKAUAoBQETGbNilILrdhwYXBt0uOI86rV8HRr6zWvPZk1PEVKatF6EWTYMR4gN+NVf9RUEejqcPtbN/5U73IMu5uGJv2UAPUYeO/rWsuj3L/m/niTx6RqrS782ZsDuvDG4bVrahbKqX5GwFYpdF0oTU5Nya5mlTHVJRcVZX8y9rplIUAoBQGDF4SOVckiK69GUML8jY8/GsptO6MptO6KFNx8IOAexWNWXObMseSwc8WByC4vbU6a1L/IqXTvqu4m/k1bp31W21yRgt08PFbIH0zGxcm7sjozt1Yq5ufAdKxKvUk7t/L392YliKkndv5dv3ZH/wBh8JzVyeFzIxOXszHlHQak6cTqb1n+RU5mViavP588zFj91cJGkk8qySsozs7NmkLKQ+ZTplayqulhlAHCo6mLqU4Xv2WVuNo93y5mNersnpr3aqz9PlzHsPY+Fw8iP9bh37wWOWWPvhsik5UYggnIONyQOfGOp0g2stV2vrbTtfDxfmZnWq1FZu67l29nb6k2XAYNsT2xc9r3JBdjYIF0yjgAcoJ5nKOgAqOthYyc21dXk3rwSXtJadvM0zVXHLw29b+6PGJweCxE6SMxd3aPILtY9iHlUWt7vfJPI2WrNPHRuqcZb307nr6rx4aFaeFhJ55R1X6/TI21N28PDCTfEMNEEcbjM7yKsNhcCxKhQSSAAt9Namq4ycLNvVtW23vp7/oh/jUoq1uzd9i59mpV4vDwnFh2hkXWFjaSO8Ujv2AuwZgb9mtshuMjagm1U/51WMnB2cfp5aNp9modOGfNbXnfmQI8NhGVQcMUQqmqzjO57PEOjkBdWZVa7XvqOGWsR6VxX3Sj5au+VT5eHeRfx6NvsXxeujPGbDMvuxWzl5MuJeWJ2KvJ2Zy27RyXZbG2im9wtjip0niFCXYnZ5XZ2UWl2X53to+026iktcvbx+cdy8w2zo4ewlwwH0g9hG6sxdU7SPjJlGY2XW1wCQDodas4ivWnlinxs21eys32ce3iSwoQp/YrefBWLTB7Yn7eOCVVDmQh8iSFREMPnzK5Fv2gIv05VXp1KufLJc7u2nC1n2kibvZmx1bNxQCgFAKAUAoBQCgFAKAUAoBQCgFAKAUBgx+FEsTxsSA4IJFr2PG1wa1nBSVn2emplOxE2hsZJpY5GZgycMuX9SpI4/ZIuNDcVFLD05Sc2tWrPV7cvUypNKxGj3VwwyAIbLlsoYhSyXysyjRmuS1z9rvcdaw8JQbvlXH1ST9EkM8uZIwewMPEwdE7ykWYu7HuoY1FyfdCs1l4AsTa5vUkaNOLvGKW78XuYbbJuLwqSoUkVXU8VYAg21GhrdpNWZgxQbMhRQqRRqoygAIoFkJZOA+ySSOhNZBmTDoNQqjhwAHAED0BPrQEbaWyYpwFlDFRfuiR0VgeIdUYBx4NcetayhGW6MNJk0CtjJ9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ata:image/jpeg;base64,/9j/4AAQSkZJRgABAQAAAQABAAD/2wCEAAkGBxMTEBMUExQWFBUWGBYZFBcXFRcVFxgQFhYWFxUVFRgYHCggGBsmHRYWLTEhJSorLi4vFx8zODMtNygtLisBCgoKDg0OGxAQGywkICYvLCwsLCwtMCwsLCwsLCwsLCwsLCwsLCwsLCwwLzQsLCwsLCwsLCw0LCwsLC8sLCwsLP/AABEIAOUA3AMBEQACEQEDEQH/xAAcAAEAAgMBAQEAAAAAAAAAAAAABAUDBgcCAQj/xABFEAACAQIDBQUEBwYDCAMBAAABAgMAEQQSIQUGMUFREyJhcZEHMoGhFCNCUnKSsTNic4KywUOi8BYkU2ODwtHhNLPxFf/EABsBAQACAwEBAAAAAAAAAAAAAAADBAECBQYH/8QANhEAAgECBAIJBAIBBQADAAAAAAECAxEEEiExQVEFE2FxgZGhsfAiMsHRFOHxBiNCUmIVM3L/2gAMAwEAAhEDEQA/AO40AoBQCgFAKAUAoBQFLit68HHMIWmActk4MVEmncZwMqtqNCdLio3WgpZbkbrQUsty6qQkFAKAUAoBQCgFAKAUAoBQCgFAKAUAoBQCgFAKAUAoBQCgFAUm+e0HgwUrxm0hAVDe1mchbjxAJI8QKgxFRwptrf8AZFXk4wbRzrePAC/YqAY8Mqp5u1jI56kve/lXFxEoU62RbvTvtq/co1U9ltH8n3djfCXAoY5VbERFrxhWAeIc1sdCp0IFxbXjfS5hsXl+hp2XE3o4jIrPY37drfHDY05YyySgXMUgyvbqLEqw8ibc7V0KdaM9i3CtGexsNSkooBQCgFAKAUAoBQCgFAKAUAoBQCgFAKAUAoCFtPasUC3kcDovFj5CoK2Ip0Veb/ZPQw1Ss7QX6KDEb6FRmGHfIdAzNlBPT3SL/GufPpRrVU3bm9Pw/c6MOisztnV+S1/KPOH38hJ78br4ghgP0PyrMOl6b++LXr+jaXQlW14ST9P2bFs7akM4vE6v1A0I81Ooro0q9OqrwdzmV8NVoO1SLXzmV2+uFL4NrC+Ro3t4I6k/K9aYqLlSdinWV4HPNoTLJiMQ1hZXDMt+IkL2t+U+tcSrmvlu7yzWdu3+9CnKKk3UsrJ7XKTFzrlPdIJN1N9OzPDjx86xCM8y+q6Ss+/5wIZJLhZ/g97NkYyQOoySfSMKsWUFc2r579RlIvysRVnCQyy0d9f8m9O913o7xXbOoKAUAoBQCgFAKAUAoBQCgFAKAUAoBQCgFAeJmYKcou1u6CbAnlc8hWJNpabm0Um1fY1rakaYOMzuBPiHYAM/3iD7i/ZUC+g1tzrm11HDR61rNN8X+OSXxnUoOWKn1MXlguC5dvNv4jQtp7Ulma8khboPsj8I4CuFVr1KrvN39j02HwtKjH6I29yIkTEgAEk8ABcnyFRxhKTslcYjG0MOv92SXv4Ld+BOh2ZiY2zgGJl1uXCED1qVKVLLO9ruy7/A51TpvCTvTlGUlbXRbeLRO2h7SMsPYSiNpHDIZEdCuVhluQp7janw04a2HcWIrdXacb8+3uR5XpCthr3wzbTvdPePZ29hr0MschkMbl2Zs04OjfR40APYFbhxYG/AjMxsbVA25x+nR20vz/o5kcrav5GDE/7xOqjPZtI1VS7BbEqoXibf/vWq1OlOnDLTV5ceF3xZs5KtV+ptLhxsuCOjbkbntCUnxRvKilYo7hhCre8SRo0h4EjQDQXFdnD4aNLW2rLNKm1Zy39jbJtpQr70qA9C4v6XqzdFlQk9kQsRvJh0BOZmt92Nz87W+daupFcSaGErTdlEmbK2imIiWWM3Vr8dCCCVZSORBBHwrZNNXRFUpypycJbol1k0FAKAUAoBQCgFAKAUAoBQCgFAKAUAoDQ/aPMTJDGDwVm/MbX/AMp+dcLpef1Rj2P56HouhIJRnN8/b/Jq2BgXOC3u8W65eQHUmuZSouonrY36Z6WeFtThu+PJft7LuZamZgv1a9nGTbQ95j++3vN+nhV6FeKfUxdna/8Ad/nceLqzqTvUd7N7318Xv+DMEQlSe8bC5YXs3gTTDKUbxcUlfS3ITcXZptu2t+ZVb3kPCEktFh7jOFOabEODdIolHu6ga8fACrNKDzuTd+Wn26a69ps5rKklbn2lRsXYU+HngmKIuYlzGD+yXNdFBGjaEA3+dYpzhXeaDdouz7Wt0S0sFVnNKC5PwZtWz3WLQSFWIAJBCsVUWAzCzEDperNFQpRywVkenXR9NW+m77eNiVNiYbXYl/xMW/qNSOouZJDCSvpFeRGbbUK8AK0dWJZjgqjKfaW9y6plIHANYZSfhw+NYlNOOj8DajhpRq2nFpXsnwf67L6N6bk72V7wWxMmGc92a8kV+Uyj6xB5qAbfuN1rfCVb3iyD/UGByZa8eOj7+B1Wrx5gUAoBQCgFAKAUAoBQCgFAKAUAoBQCgOcb/f8Ay+f7NPgbtoP9c6850r/9/gvyen6If+x4v8FNh7p9Za4Bsbi4F75b+h9KowtODjK6Wmq4f5sc/pjCzq1I1qSvJLbmt9O65JitZWuDrqvh/wC6tOUpOUEraaS+cjyqSSUm766ozriQC1lFje19cviK26ubULzd1Zu2l+/sZsqsU5WirPa/AxQRoWLadpayk3ZiT9hSeF+gqWpWmnFRje7t3dpiCUr3dtNO3sM+LAVGIObKNbc35gddQLfCrVHNKLurateXHu/B6XoaEaUJT3vb04ebsaU8Tdp2khvJfTU5UGoyr5X48zWKlZpZY7e56jCYGLkq1bWfpHsX5fF6np5mPOq+ZnUVOKMD3rFyRWIWMaw1Gl1HDQh2y/8An0raKv6+hrUqwX0vsVv/ANOxjw+KaN0liNnRleM8sym636g8xzBNbQk4TvyMYihDFYdwe0lp+GforYO1UxWGinj92RQbcSrcGQ25qwIPiDXbi01dHzKrTlTm4S3WhPrJoKAUAoBQCgFAKAUAoBQCgFAKAUAoDSPaDAS8TW0sRfle9wD42B9DXC6Yi80Zd53eh5LLKPzYgCAf/wAqc8xKnpdAP6zVelBfwpv/ANL8fslnJ/zYL/y/z+iFsrZbPhHmUkmNyGX/AJeVTmXxBJuOnz3wtJzoOS4PbsscXpzDxVVTgrNq77e35uRsROScx4nnbpUdKnCnDJHZHCqVJTlnlufMfjuwjaaT9ow7gtbKCLZ/xEe6PHN0qahTjRioQ34Lknx/RPTp1a9RJfdL07X4fss0Ts8GM3Erc/iI5V0bKMbHrsHQUctOGy+XKDYW7GLxReRI4+zDuuaSVo1Y6BhEERi1mU3JsLkjXLeo/wCLKrG6duXz5zJZ9MOjVyrWz1t4XtftV7dtrldj8KYpXjYFWU2IOpB8xxHQ8xaqbi4u0tz01CqqtNTTumYEW7AdTWESt2Vy3lbY4Xs8T9JklYWkmjLhIyL2RFDAEJmYe419b3ru0cAlTWi59up86xfSU5YiTvom1bho3vz79yh3g2T2DKysskMgLQyp7joONvusOBU8DXJr0JUZZWe66J6RjjKN+K3+cnw8uF3t3sc29llkwbnR7yw3/wCIB9ag8wAwA+65q5g6l45XwPP/AOo8HkqqvHaWj71+0daq6eaFAKAUAoBQCgFAKAUAoBQCgFAY+2W+XML9Li96zldrmueN7X1MlYNiu2/gTNh3Qe9xX8YNxryvw+NVsXR66jKC34d5Zwlbqayk9uPcalgoG+g4xW01VbcxKp1BHnlrjUItYWqpfH8sdetJPE0nHt8vlyf7PAQkykWsVuD4huPpVnoh6Tj3fn9FbpbVxff+DJtPdAswMMoRQSQjLmCk8cp6eBqd9GwVR1Keje55+pQcrJPRcDme8eGJ2muGDtIsbIGLcGlKiSRgOWhtrfgdaxGhCnUdt+L4s9H0dh40MNm/5O+vjb+zY96ZysYQGxt6WHGp1DrJqHMtqp1FGdbktO/ZepqOG32fDYuKLD4vtkEcZUBi0JAXWEqfdsBy/WutF05/Tax5GSqR+q9zYN9ZVkxCzpoJoon8blctj4jKB8K4GOhlrNHvugKufBrsb/f5KXCrd186qrc7FR2izTt+d45vpBw4VI1w8jlGVbO4ezfWG/eHMedeghVbSafBex80r0lGpJNcX7m+7EwRfY2NjfTszHiIb/ZZlPaKPMKdOrE06QgpU7l7/T9aVHFq2z0fj/epqGDxbwyRzRm0kbK6dMyngfAi4PgTXEpTyTTPeY7DLFYeVN8du/gfpLY20kxOHinj9yRQw6i/FT4g3B8Qa7Sdz5pKLi3F7om0MCgFAKAUAoBQCgFAKAUAoDD9JXNlvrw4G1+l+F62yO1yPrI3sYGivGV4MpPrxDfMGt72lcjcbwceK+X/ACSMNMHUH1HQ8xWko2diWnPPG4mmC8iSeAHGw4nwHnRRuJTUSshwSuZmB0d4mZSBo0bKTw0NwoqrPB2lJ30k4vya/Rap43PGOlnFSXmv7PuzIrYvFkcCYvzZCT+o9aioQtiKrXHL52Ja8r0KV/8A17ls7AAk6Aanyq6Uzhu6JOJx8mIP22lk14gO3c8h74/l8Kox1bZ6WqskFDlZeS/wWm9hHaAH3dQfC4I/vW9KahVUpbGamGniMHOEN9PGzTNE3a9nsy4tZHZOxQllYNcuPs6DhxF/710YRSea+h5erCa+hxafKxtO2HGZVU3VAFU9Rcn0uxrh42qqlZyWx7voTDSw+EjGW+rfj/RWYLEXZh0Onlw/151C42SZejUzuUeRbDZ+FlYSSwo8gtZmGug0vyNvHpV3DYlw+lxujgdIdF9dUzxduZ52tiJGjaMGyMQXA+1l4Anp4VNXnOsrbIs9HYKjhXm3lz/SNTxcVqoypNHcjWudE9i+3rNLgnOhvLBfrp2yD42YDxc1dwtS8cr4HkensJkq9dHaW/f/AHv5nWKtHAFAKAUAoBQCgFAKAUAoDxNJlUnoKyld2NZSyq5CbS6yKMpuQRra5uQdOF761KtdYld6fTNaGaCHKcwbMpFuumttfia1lK6tYkhDK7p3R5MPeujFb8bWsfgaZtNUa5NbxdjPHFa51JPEnifDwHhWrdyWMUtd2YtnJ3L821P9h8BWaj1saUFaN+eowWGymRj70jlj5ABVH5VHxvVenTyuTe7d/wAL0Rbq1Myilslb8v1ZUb/4/sNm4p72JQop55pSIwR5Zr/CtqrtBkuCp568V238tTnu4sBSNzbXuqOoIXM4PiHdxVenE7VT6nf58tYy7ZwzM1yKkdK5ew1VRVkVgiK8LD4A/qKqVsOi8pqe/uQ5ydSdTVNx4ItxajHsRU4M2Yt933vwk5T6EirTjdWOVTq5Jp8zb9nw3FTYeJLiJ2LOPZwbSr2U58q7RG25uwvZFhxqOpTTRnD4xudjQcNiJMNiEmj9+Jwy8r24qfBgSD4Ma5yn1c7nXxOFWKw8qfl38D9HbLx6YiCOaM3SRVZetmF7EciOY6iuqnc+eyi4tp7kqhgUAoBQCgFAKAUAoBQHwigKxomUDUgga3uynxB+z8qnun81Kbi4r96r+vQlQm6aZf5TmHrao3uTQ1jpbw1MKg3rfgRq9zLPirAgDM1uGmh5X/8AFaxhfV7G86tlZasz4YDIttRYW8rVrK93ckhbKrbGStTc597XsQGTCYa9hLLme3/BjFmJ6W7QH+WoK72idToyNnOpyWne/wDBF3SXLEpcAF7uw/eclj+tZpbF2tF5bItNqlGGlTkVDMnqa3joABUNVaHWoSdyt2bhe0xUEf3pUv8AgDBn/wAoaudCOaqkXMZV6vCzl2e+h89oGyhhNol8t4pryADmG7s8Y8e8T4doOlWKscs7/O04uBq9dQtfVafp/ORm2JNluhNyhtfky2BRx4MpU/Gs03ldjoN9bTT+fFsbJDMONXVIoTg9jFtbaX1ZFaVJpI2w+Gea5zTaIu5Ncio7s9VQjZHQvYztz9rgnPC8sH4SR2yDyYhupzt0q/hKmaOV8Dx/+ocF1VfrY7S9+Pnv5nUqtnnhQCgFAKAUAoBQCgFAKAUBjkhBN+B6jj8eo8DWylY0lBPXiRZIyWCs1hbQi65jzv0t0vzNbppK6InFuVpPy4lJvbvNhNnQF5WGYg5IwQXduij+/AVi7erMtRX0w39u88+zbetNoYJZAAssZyTRg3yuPdIvxVlsQfMcjWjd3cljHLFI2usGxybfmTt9qug1EMKx25dpOQH+PZzE/wDTqpV1nbkd3Bx6vDJ/9nfwW3qvUtsbF2ajyFZUspZo/XoQDjx1qTrkWP47K3H429Vqta5doULE32fQdptBW5RpI/8AMbRj5O3pWmEWapfkVOnZ5MMoc37am2e0nYn0nAsVF5IfrE6kAd9fG6306hau1o5onnej6/VVlfZ6P8HK9nz3hSQcYyIpP4bXaB/ge0TyEdUZfbdcD0tBqFbI9pa+PH8PzLWPaJArEa7Rdlhk2RcbjCwrWdZsmpUFEosStVm7nQhoYMBj3w08U8fvxMGA4ZhqHS/IMpZf5qloVMk0yp0lhFisPKnx3Xevlj9IbOxqTQxyxm6SKrof3WFxfodeFdo+atNOzJFDAoBQCgFAKAUAoBQCgFAKA+MoIsRceNE7GGk9Gfk32g7Gkwu1cRE5YgsXiZiTfDuSUsTxtqvmprLd9wkloix3L23Ns/ELiIu8pGWaO9hJF08GHEHkfAkHBk/SGwNuQYyBZ4HDIePJkYcUcfZYdPjwINAcw3fb6Ri5J+IlxEkin/lxjLF8p2H/AE6pLVt9p6KourhGHJJeL1ft6l1vbiLC1R15WLXRtO7uaYZzVTOzv9Wjw0lauVzZRsb77KMNpiZfFIx5qC7f1r6V0MDH6Wzyv+oql6kKfJX8/wDB0Crx5w4bt7Zq4LaMsDd3DzAgHksEpujD+HIoPlH41RnHJO3D57HpqFV16CmvuXuv2vcgIWFwwsykq46Opsw9RXPmnF2PSUaiq01NcQa1JkRp0rBLFlbOlZJDpvsY27dJME51S8sP8Jm+sUfhcg/9TwrrYWpmhbkeD6fwfU4jrI7T18eP78Tp9WjhCgFAKAUAoBQCgFAKAUAoBQGk+0/cVdpQKUsmJhuYXOgYH3on/dNhY8j5kED8+zSyYd3gnRo5ENnRhYg/3B5EaEG4oDNsfb82Gdnw0pjLqVcDVXSxFnU6G1zY8RfQihlOzudg3DwuWNCRYrDECP3nBnYfAzEfy1UUcrsdqdV1Y53x1/H4Ie9mIu9qpV3qd/o2naFzXKrnWFAdb9nWGybPjJ4yM7nyLEKfyqtdjCxtSR4Lpir1mLn2aeRs1WDmGje1nYvbYQTqO/hySfGBrCT0sreSt1qCvC8b8jp9F18lXI9pe/D9HMo582VjxYZX/iRgAN/MmXzKvXOrK6zHqcDPJJ0+G6+fNLGWq51DxIKwbJlfiUrJNFmLZW03wuJixCatEwa33k4On8ylh5kHlVjD1Mk0zndLYP8AlYaUFutV3r97HfNi744DFNlgxUTueCZgr/BGsT8BXYPnBe0AoBQCgFAKAUAoBQCgFAKAUBr+9u5uE2jHlxMd2AISVTllS/3W6a+6bjwoDiO9HsofCYnDRpiFljxEmQAqUkWPMocm11YAMLnTyrSU1FpPiT0sPOrGUo7Lc6lsE/7uZLW7Qs9ugclgvwBt8Kgb3Z01GzjDlZeWhpe2ps0hrm1HdnrMJDLBFdUZaPLtYE8bA0MN2V2d42ThOxw8MQ/w40T8qgf2rvRVkkfNKs3UnKb4tsl1sRniWMMpVgCrAgg8CpFiDQym07o/Pu3NnNhMTNAb2VgUJ5p70TeJymx82rnTjZuLPWYet1kY1Vv8uZEa4B61Ras7HoYSUkmj4awbIi4hKwTRZWTpWyN2ajt7CZXzDg36/wCv7V1sLUzws90eA6cwf8fE5o/bLXx4r8+JuW4vtYxmDZUnZsVh9AVc3kResch1P4WuNLDLxqycU/RWwNtwYyBZ8O4eNvgVYcUccVYdKAsaAUAoBQCgFAKAUAoBQCgFAcy31xHabUKg6YfDEC3KfEkRD5Sxn+WqtR3n3L3Ozg45cNf/ALS9I6/hotsaezwwHCwrSbtEnw8c1U53inuxNc17nrKatEw1gkJWzFUzxZ9EEiF9Ce4GBbQanQH1qSlbOrlTHOX8eagrtqy8Tro3jjPupI3jYKPmb/Kuv10eB4f+BUX3WRik27J9mIDxZyfkF/vWHV5I3jgVxl6EHEbWxZ4NGn4Uuf8AMSPlUbqz4FiGDw63uzWtsbOM79pO/aMBlBIVe6CSB3QOZPrUE3J6tnSoRpU1lhHTvZrWMgVDZeFU57ndw/22I1q0LJikShsmV+IioTJlPtfB9pGRzGo86nw9XJO/A53S2C/lYZxX3LVd6/exqZRo2yupU2BsRY2IBU+RBBB5giuyfODb/Ztvq2zcWGJJw8hC4hNT3eUij7y3+IuOYsB+qI3DAEEEEAgjUEHgQelAeqAUAoBQCgFAKAUAoBQCgOQ7Ml+kYyeX/jYprdDBhlsvr20X5KpJ3bfb7HoZRyQhDlH1ev4fmXe9U9o7VHXdkWOjoXnc0JjrVA9Mj5QySMHLlYGtouzIqsc0bG1Ybb6hRVpVkcWpgJNn2XeIcqOuYj0cyDPvATwrR1izDo9LcrsRtR251G6jZahhoRIDkmoy0rI+hKxYw5H0xVmxjORp8PSxLGoVc8NqwTxlcn/7PDaez5IkA+m4MZ8P1mwTEloDzJRi2XpmQaAk118LVzwtxR4Pp3Bfx8Tmj9stV38UPZr7KmxCpiMYv1Ti8cdyCw5M9tQPDnV5RjH7t+R5yUpzdobc/wBfvy5ncMHD9FSKNb9kBkVBrlRRpl52AA0rNlNOysYblSau7plpFOre6Qf1HmOIqJxa3J4zjLZmSsGwoBQCgFAKAUAoBQFZvPj+wweIlHFI3K/xCLIPzEVrN2i2TYen1lWMebOd7jYXKqDkkSfmlvNf8kkY/kqpBaL52nbxEryb7fbT8M+b24i7WqtXkdXoynZXNXqqdk+haGLmRYSeVZsauaM6YNjyrZRZG60USE2W5rbq2RPExRnTYzVnqmRPGRMy7ENbdUaPGoyrsSs9UaPGiXZAAo6ZiOLbZEGFrTKTuqJMFTKYVYqsbgK0lEuUqxD2NtFsHi4sQL2Q98D7ULaSL4m2o8VWpMPUyTuRdKYVYvDOK+5arv5eJ2TZmLJjWKK5yBV7UWKdlYFXB+0xQrprqddBXoJpXzvZ62+fLHzKEpW6qO60vy/u3qXOHw6r1J5sTdj8T+nConJsnjTUdRNhVblryPMUU2jWVKMj5hHYEoxvbUHmR4/651mSTV0a03JNxkSq0JhQCgFAKAUAoBQGke1icnCRYdT3sRNGn8oOa/5hH61BiH9NuZ0ujI2quo/+Kb+eFyJu4B2LSDg7My8vqyT2Y+C5R8KiXMuSWqj87fU1fb8uaQ1Qqu7PSYKOWBVhaiLjZdbKwAbU1PCFzn4mu46IuEwkY6VNlSKDqzZ7aWNeJA89KzdGlqjMD7agX7a/A3/SmYdXLiyLLvPEOFz5L/5tTMx1S5kU7zljZIyx6X19BesXbNskUrskwvj5PcwzjxMbgerWFbqE2QyxFCO7Xnf2IseNn7Qq51UkMtgNVvmHmLH0rGXgb9YrJrYt4ogajsSSnoSxhdK3ykPWkLG4HStJRLFKsaptTBWqvKNjr0KtzpHs3wxTAx3Gh938IJAruxk3ShfeyPnuLjGOMrZNs799fU2cYyMEgutxxGYaefStlCT1sVnVgtG0ZpT3SQbaXB5dfSsLfUzJ/TdHjBRnV24ty6LxA+dbTa2RpSi/ulu/Qk1oSigFAKAUAoBQCgOW+0jFF9oxRj/AhZgek05yJp1Ddiaq1neaXI7fR8ctByfF+i19rl6sQjw4A0soHyrWWkTen9VQ0LHm7mudLc9RR0ieIIrkVhI3nKyNkVSkRsNbaDq3IetWorQ4tSd5NsQ+z7HP+1xCL5NI/wArKPnVhYaXE50ulaa+1N+n7J+G9lqf4uIdvwIqf1Fq3WGXFkEulpP7Y+bv+i2w3s7wS+8skn4pGH9GWt1QgV5dJV3s0vD93LXDbsYNPdw0WnNkDn1a5rdU4LgQSxdaW8n5lpFEqiyqFHQAAfKtyBtvc90MHO9+tndliVnXQSWv4TJb9Rb0NVa0bSudjA1c9NwfD2Z5woFlI91hdfDky/A3HlY86hkrO5chNtOL3RYxitkRyZ5nj0rDRtCWpr208FflUEonSo1dLXNgl3rCwoqROLZVciwyJoHZOptew62rpfyqd82r7P2eaXRGIUXG6SS3vv3Lm+3btN0w6KEUJbLYZbcLdfHzqVtt3Zz1FRVkY1wo4XOW5OXS2pvY9R4Vtn8zTq+F9ORIrQkFAKAUAoBQCgFAKA4+jfSNqTycmmIHO8UAy/AXEJqle82z0Sj1dCMez1ev7Nt22bRWpV0RphFepc0Z4rk1QaPSKVkTNmYS7Ct4R1K+Iq2ibHDhs0+HTrIpPlHeT/st8atwjeaRxa9S1GcvDz0N9q8eeFAKAUAoBQFZvJs36RhnjHvWzR/xF1Hlfh5E1pOOaNifD1eqqKXDj3HO9i4zumM9cydQ4FmX+YDh1VaqLVWO3NZZKfg+7+jYMJduFYjqYqWRYphL8alUSq6tj6cCvOmRDr5cDw+FjA5UyxMqrUbJ27WLBVob6x2y/wAI+76EEeQHWpaUrqxSxdFwlm4MuqlKgoBQCgFAKAUAoBQELbWM7HDTS/cR2HiwBsPibVrJ2TZJRhnqRjzZzXcHB65j9lf8zG5N/Fez9KqU0d3FS+fPEv8AeB9LVrWZtglrc1xcPVax1nULnY+EtrU1OJz8VVvoXWw4c2LLco4z+aRgFPoj+tWaS+ps5eMnako837G0VZOUKAUAoBQCgFAcq33wRw2MLLokvfW2lnv9YB43IP8AOKp1Y5ZHewVTraVnutP0Ztmbxqqd4G/hw/8AVaqViWdHNuyTLvX0X1NZzsjWGiRX2zipP2cbN+CNn/QGsfUzfLShvbxf+CLNs/aUn2JBfqyx/IkGsqhOXAPG4enxXlf8M23cnddsOTPM5aV1y5QSVVCQbE/abujwHzqelRyPXc5uNx3XpRjsufzQ22pjnigFAKAUAoBQCgFAal7TMXlwWQcZXRfgvfP9AHxqGu7RsdDo2F62bkn+jX92sUI4tOJJ9BoPkBVZTsdSdBzdyz+jmU3NYy5h1ipKyJkOzVFSKmkV5YiTJGVVFbaIjvKTJe7Efdlk+89gf3UAH9RepKK0uVMdL61Hki7qYpCgFAKAUAoBQFdtrYkOKVVmUkK2YWYqb2I4jW2vDyrWUFLcmo150W3Ai4bdLBJwgU/iLP8A1k1qqUFwN5YyvLeX49iS2Ajj1REjH7qBdfgKngo7JFapUnLWUn5mSOS2ty3gL/rW7RGmVe1d5IIyVJzOOITvEeBPBT6nwqCVaFPS9y9QwFfEK8Y2XN/PY1rFe0GQKpjiAUi63vcC2mbMoIPhYVUqYiTemnqdKn0N9KeZvwt+S93b3rM8qxsqnMhZXjuVDLYOj9Dc6G+uugtW9Cs53TWqOdXwypRvfW9mno+xr88tN7m1VZKgoBQCgFAKAUAoDmXtUxt8RDEPsIXPnI1h8QE/zVUxD1SO30XC0JS5u3l/ko8BjkQLc8P1qrZ3udhyjksbBhdsysPqoHfxCs39IqZZuCOfUjST+p+yM+bHNwiy/iIHyY3qVUasuBXeJwsOPu/YzRbu42UXMyIPAkn0C2+dZeHmt2a//JUV9sfT9m47JwXYwRx3uVXU/ec6s3hckn41PGOVJHKrVHUm5viS62IxQCgFAKAUAoBQCgNB9oW8U+FxWGERGUo5ZWBKsSVHeAI4Aaa8zVXEVpU5LL2ne6I6Oo4ylU6y91ls1w3Kva+8+JmjsMsa21EdwW8CSSbeAt43qKpiZyWmhfwvRGHpTvL6n27eRSbq7PGKmcTYhMOkdrgsodr30TNoALamx4gW10ioU1Uf1PQu9KYyWEglShdvjwX7fYbJtH6FAjfRmMkpBCuGZlF/tFicpGnBb/C9W6jw6jZRv85nBhS6RxUl1smo9qt6WXzia/szGYyNmxWYOsOpUqqqy3GdRlHG3Plpx4VXpzyJuK0L0+i6EpqlJ2lLbs5X7DssEodFYcGAI8iLiuieWatoZKGBQCgFAKAUAoCoxe7OFlmaaSIO7WuWZiLAAABb5Rw6Vo6cW7tFiGKqwhki7I8yjCYc5UjiV7XCqqqcvDMxA0HieNq0qThSV7eA/wB6qrttrnrYpIt/cOLAvnB+6GJt11AFYjiU39ay+N/wSx6NxEtIq/kvyTsPvZgXNu1Cn99HX5kW+dSLEwf/AC/BmfROLhq6b8LP2bLrCY6FiBHIj5gWXKytdRYEix4d5fWt8ylqU5U5QdpJomUNRQCgFAKAUAoBQCgFAaN7TN3nxAhlj96PMCLEgq1iL21GoOtudc/pBtKMlFtcbcPA7vQeOjhpTjLaVvS+3nsajgcJiVBDQsQOa2b+kk/DjVKnXi0d2risLJ3zWfc/8epinkiF7rZhxBFiD4jlUzaJqWef2yuuwq59r6gZbjpfLfwuNa0zFxYaybbt2l9s3A4zG5Yiohh5qqlBk6m+tvE8eQNaOtOq+qp6v0Xa/wBcTjYjFYbCXnTeaf8A2evlw/HbwOvwR5VVfugD0Fq7kU0rM8a9We6yYFAKAUAoBQCgFAc/3qIixkjECTtFU2zAZRlCWOZSPsXF6oYuGt7nVpTlLCZUvtfn/j9GvYTYolbPKY4pGJKRqt2UNp7psRp5X61pCEp6R25ssU+ko0IL6btcWbCns6AW4nA4n9jYXJJJ9/S5J18ameEXMkh09JaKmrdj/o17ZR+h7WhGdXUv2bMmqkSDKNfBmW/TKagp/wC3WSv2HUxjeM6OlPK019ST7N/S52GumeKFAKAUAoBQCgFAKAUAoD4RfjrRq4IeJ2VDJ78at4EAgeQOnyqB4enwVu4kjWnF3TI8G72HQ3WNV/Cqx/NADWjwdN73fj+iSWJqy3d+/X3LGGFUFlUKPAW16nqanhThTVoKy7CGUnJ3bMlbmooBQCgFAKAUAoBQHM98ATiMSrK1iyFWClhYRKLMBqBx14a1yq2Jh1soN2atv3HpujsnURvbjfhx57eZpuHxEMbGwW4PzrDqs7FPo6LWaJJm28pFaOpcswwTWxTYvFtM6iMMWuMuXiDfQ+HnUcp2+p6E8lSpQaqvR79q4n6LhzZVzWzWGa3DNbW3heu6fMT3QCgFAQsftJIniVr/AFhYA6WBVGfW56KfjUkKTmm1wJadKU02uFvUi4LeXDSIrdqqkxiUozAMqFVfvAHiAy3HiK2eHqXslfW3ebPDVL2SvrZdvyxmn27hkF2mQDNk97/EChivnlIPlWFRm7ab29dvM1VCo7ab29dvM+nbmGyhjNGFOaxLADuLnb0XXyrCpTey5euwVGo9ly9djxHt/DMpYTKQLE8dAzBVuLXGpHqKy6M+XxK5l0Ki1tz9FdmaLa0DNGiyKWkXNGAfeSxJI9KxKlON8ytZ28TWVGcb5lazs+8ynHRhspdc2YJa+vaFQwXzsQfjUHWRva+u3pcxkla9u31sQtrbfiw7ZZL37NpNLcF0tqeJ1t5VapYeVRJrnYpV8XCi2pcFm9bebMke3MOTbtUDZBIVLDMIyue5HLu3PkKjVKb4dhK61NXu+F/Bb+6PMe8OFIUieOzHKO8NWsp/71/MOtZ6mfLtMdfTva/YZotrQsyqJFLOFZR1VsxUj8jelHRmr3WwWIptpKW9reO3sfF2zhy+QSpn17uYX0z3/wDrk/KaOlNcPj2MqvTez5+m/kMPtiB3VElRmYBlUMCSpGYEDy18qxKnKKu0I1oSdk9d/b9onVoSigFAKAUAoBQETGbNilILrdhwYXBt0uOI86rV8HRr6zWvPZk1PEVKatF6EWTYMR4gN+NVf9RUEejqcPtbN/5U73IMu5uGJv2UAPUYeO/rWsuj3L/m/niTx6RqrS782ZsDuvDG4bVrahbKqX5GwFYpdF0oTU5Nya5mlTHVJRcVZX8y9rplIUAoBQGDF4SOVckiK69GUML8jY8/GsptO6MptO6KFNx8IOAexWNWXObMseSwc8WByC4vbU6a1L/IqXTvqu4m/k1bp31W21yRgt08PFbIH0zGxcm7sjozt1Yq5ufAdKxKvUk7t/L392YliKkndv5dv3ZH/wBh8JzVyeFzIxOXszHlHQak6cTqb1n+RU5mViavP588zFj91cJGkk8qySsozs7NmkLKQ+ZTplayqulhlAHCo6mLqU4Xv2WVuNo93y5mNersnpr3aqz9PlzHsPY+Fw8iP9bh37wWOWWPvhsik5UYggnIONyQOfGOp0g2stV2vrbTtfDxfmZnWq1FZu67l29nb6k2XAYNsT2xc9r3JBdjYIF0yjgAcoJ5nKOgAqOthYyc21dXk3rwSXtJadvM0zVXHLw29b+6PGJweCxE6SMxd3aPILtY9iHlUWt7vfJPI2WrNPHRuqcZb307nr6rx4aFaeFhJ55R1X6/TI21N28PDCTfEMNEEcbjM7yKsNhcCxKhQSSAAt9Namq4ycLNvVtW23vp7/oh/jUoq1uzd9i59mpV4vDwnFh2hkXWFjaSO8Ujv2AuwZgb9mtshuMjagm1U/51WMnB2cfp5aNp9modOGfNbXnfmQI8NhGVQcMUQqmqzjO57PEOjkBdWZVa7XvqOGWsR6VxX3Sj5au+VT5eHeRfx6NvsXxeujPGbDMvuxWzl5MuJeWJ2KvJ2Zy27RyXZbG2im9wtjip0niFCXYnZ5XZ2UWl2X53to+026iktcvbx+cdy8w2zo4ewlwwH0g9hG6sxdU7SPjJlGY2XW1wCQDodas4ivWnlinxs21eys32ce3iSwoQp/YrefBWLTB7Yn7eOCVVDmQh8iSFREMPnzK5Fv2gIv05VXp1KufLJc7u2nC1n2kibvZmx1bNxQCgFAKAUAoBQCgFAKAUAoBQCgFAKAUBgx+FEsTxsSA4IJFr2PG1wa1nBSVn2emplOxE2hsZJpY5GZgycMuX9SpI4/ZIuNDcVFLD05Sc2tWrPV7cvUypNKxGj3VwwyAIbLlsoYhSyXysyjRmuS1z9rvcdaw8JQbvlXH1ST9EkM8uZIwewMPEwdE7ykWYu7HuoY1FyfdCs1l4AsTa5vUkaNOLvGKW78XuYbbJuLwqSoUkVXU8VYAg21GhrdpNWZgxQbMhRQqRRqoygAIoFkJZOA+ySSOhNZBmTDoNQqjhwAHAED0BPrQEbaWyYpwFlDFRfuiR0VgeIdUYBx4NcetayhGW6MNJk0CtjJ9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data:image/jpeg;base64,/9j/4AAQSkZJRgABAQAAAQABAAD/2wCEAAkGBxMTEBMUExQWFBUWGBYZFBcXFRcVFxgQFhYWFxUVFRgYHCggGBsmHRYWLTEhJSorLi4vFx8zODMtNygtLisBCgoKDg0OGxAQGywkICYvLCwsLCwtMCwsLCwsLCwsLCwsLCwsLCwsLCwwLzQsLCwsLCwsLCw0LCwsLC8sLCwsLP/AABEIAOUA3AMBEQACEQEDEQH/xAAcAAEAAgMBAQEAAAAAAAAAAAAABAUDBgcCAQj/xABFEAACAQIDBQUEBwYDCAMBAAABAgMAEQQSIQUGMUFREyJhcZEHMoGhFCNCUnKSsTNic4KywUOi8BYkU2ODwtHhNLPxFf/EABsBAQACAwEBAAAAAAAAAAAAAAADBAECBQYH/8QANhEAAgECBAIJBAIBBQADAAAAAAECAxEEEiExQVEFE2FxgZGhsfAiMsHRFOHxBiNCUmIVM3L/2gAMAwEAAhEDEQA/AO40AoBQCgFAKAUAoBQFLit68HHMIWmActk4MVEmncZwMqtqNCdLio3WgpZbkbrQUsty6qQkFAKAUAoBQCgFAKAUAoBQCgFAKAUAoBQCgFAKAUAoBQCgFAUm+e0HgwUrxm0hAVDe1mchbjxAJI8QKgxFRwptrf8AZFXk4wbRzrePAC/YqAY8Mqp5u1jI56kve/lXFxEoU62RbvTvtq/co1U9ltH8n3djfCXAoY5VbERFrxhWAeIc1sdCp0IFxbXjfS5hsXl+hp2XE3o4jIrPY37drfHDY05YyySgXMUgyvbqLEqw8ibc7V0KdaM9i3CtGexsNSkooBQCgFAKAUAoBQCgFAKAUAoBQCgFAKAUAoCFtPasUC3kcDovFj5CoK2Ip0Veb/ZPQw1Ss7QX6KDEb6FRmGHfIdAzNlBPT3SL/GufPpRrVU3bm9Pw/c6MOisztnV+S1/KPOH38hJ78br4ghgP0PyrMOl6b++LXr+jaXQlW14ST9P2bFs7akM4vE6v1A0I81Ooro0q9OqrwdzmV8NVoO1SLXzmV2+uFL4NrC+Ro3t4I6k/K9aYqLlSdinWV4HPNoTLJiMQ1hZXDMt+IkL2t+U+tcSrmvlu7yzWdu3+9CnKKk3UsrJ7XKTFzrlPdIJN1N9OzPDjx86xCM8y+q6Ss+/5wIZJLhZ/g97NkYyQOoySfSMKsWUFc2r579RlIvysRVnCQyy0d9f8m9O913o7xXbOoKAUAoBQCgFAKAUAoBQCgFAKAUAoBQCgFAeJmYKcou1u6CbAnlc8hWJNpabm0Um1fY1rakaYOMzuBPiHYAM/3iD7i/ZUC+g1tzrm11HDR61rNN8X+OSXxnUoOWKn1MXlguC5dvNv4jQtp7Ulma8khboPsj8I4CuFVr1KrvN39j02HwtKjH6I29yIkTEgAEk8ABcnyFRxhKTslcYjG0MOv92SXv4Ld+BOh2ZiY2zgGJl1uXCED1qVKVLLO9ruy7/A51TpvCTvTlGUlbXRbeLRO2h7SMsPYSiNpHDIZEdCuVhluQp7janw04a2HcWIrdXacb8+3uR5XpCthr3wzbTvdPePZ29hr0MschkMbl2Zs04OjfR40APYFbhxYG/AjMxsbVA25x+nR20vz/o5kcrav5GDE/7xOqjPZtI1VS7BbEqoXibf/vWq1OlOnDLTV5ceF3xZs5KtV+ptLhxsuCOjbkbntCUnxRvKilYo7hhCre8SRo0h4EjQDQXFdnD4aNLW2rLNKm1Zy39jbJtpQr70qA9C4v6XqzdFlQk9kQsRvJh0BOZmt92Nz87W+daupFcSaGErTdlEmbK2imIiWWM3Vr8dCCCVZSORBBHwrZNNXRFUpypycJbol1k0FAKAUAoBQCgFAKAUAoBQCgFAKAUAoDQ/aPMTJDGDwVm/MbX/AMp+dcLpef1Rj2P56HouhIJRnN8/b/Jq2BgXOC3u8W65eQHUmuZSouonrY36Z6WeFtThu+PJft7LuZamZgv1a9nGTbQ95j++3vN+nhV6FeKfUxdna/8Ad/nceLqzqTvUd7N7318Xv+DMEQlSe8bC5YXs3gTTDKUbxcUlfS3ITcXZptu2t+ZVb3kPCEktFh7jOFOabEODdIolHu6ga8fACrNKDzuTd+Wn26a69ps5rKklbn2lRsXYU+HngmKIuYlzGD+yXNdFBGjaEA3+dYpzhXeaDdouz7Wt0S0sFVnNKC5PwZtWz3WLQSFWIAJBCsVUWAzCzEDperNFQpRywVkenXR9NW+m77eNiVNiYbXYl/xMW/qNSOouZJDCSvpFeRGbbUK8AK0dWJZjgqjKfaW9y6plIHANYZSfhw+NYlNOOj8DajhpRq2nFpXsnwf67L6N6bk72V7wWxMmGc92a8kV+Uyj6xB5qAbfuN1rfCVb3iyD/UGByZa8eOj7+B1Wrx5gUAoBQCgFAKAUAoBQCgFAKAUAoBQCgOcb/f8Ay+f7NPgbtoP9c6850r/9/gvyen6If+x4v8FNh7p9Za4Bsbi4F75b+h9KowtODjK6Wmq4f5sc/pjCzq1I1qSvJLbmt9O65JitZWuDrqvh/wC6tOUpOUEraaS+cjyqSSUm766ozriQC1lFje19cviK26ubULzd1Zu2l+/sZsqsU5WirPa/AxQRoWLadpayk3ZiT9hSeF+gqWpWmnFRje7t3dpiCUr3dtNO3sM+LAVGIObKNbc35gddQLfCrVHNKLurateXHu/B6XoaEaUJT3vb04ebsaU8Tdp2khvJfTU5UGoyr5X48zWKlZpZY7e56jCYGLkq1bWfpHsX5fF6np5mPOq+ZnUVOKMD3rFyRWIWMaw1Gl1HDQh2y/8An0raKv6+hrUqwX0vsVv/ANOxjw+KaN0liNnRleM8sym636g8xzBNbQk4TvyMYihDFYdwe0lp+GforYO1UxWGinj92RQbcSrcGQ25qwIPiDXbi01dHzKrTlTm4S3WhPrJoKAUAoBQCgFAKAUAoBQCgFAKAUAoDSPaDAS8TW0sRfle9wD42B9DXC6Yi80Zd53eh5LLKPzYgCAf/wAqc8xKnpdAP6zVelBfwpv/ANL8fslnJ/zYL/y/z+iFsrZbPhHmUkmNyGX/AJeVTmXxBJuOnz3wtJzoOS4PbsscXpzDxVVTgrNq77e35uRsROScx4nnbpUdKnCnDJHZHCqVJTlnlufMfjuwjaaT9ow7gtbKCLZ/xEe6PHN0qahTjRioQ34Lknx/RPTp1a9RJfdL07X4fss0Ts8GM3Erc/iI5V0bKMbHrsHQUctOGy+XKDYW7GLxReRI4+zDuuaSVo1Y6BhEERi1mU3JsLkjXLeo/wCLKrG6duXz5zJZ9MOjVyrWz1t4XtftV7dtrldj8KYpXjYFWU2IOpB8xxHQ8xaqbi4u0tz01CqqtNTTumYEW7AdTWESt2Vy3lbY4Xs8T9JklYWkmjLhIyL2RFDAEJmYe419b3ru0cAlTWi59up86xfSU5YiTvom1bho3vz79yh3g2T2DKysskMgLQyp7joONvusOBU8DXJr0JUZZWe66J6RjjKN+K3+cnw8uF3t3sc29llkwbnR7yw3/wCIB9ag8wAwA+65q5g6l45XwPP/AOo8HkqqvHaWj71+0daq6eaFAKAUAoBQCgFAKAUAoBQCgFAY+2W+XML9Li96zldrmueN7X1MlYNiu2/gTNh3Qe9xX8YNxryvw+NVsXR66jKC34d5Zwlbqayk9uPcalgoG+g4xW01VbcxKp1BHnlrjUItYWqpfH8sdetJPE0nHt8vlyf7PAQkykWsVuD4huPpVnoh6Tj3fn9FbpbVxff+DJtPdAswMMoRQSQjLmCk8cp6eBqd9GwVR1Keje55+pQcrJPRcDme8eGJ2muGDtIsbIGLcGlKiSRgOWhtrfgdaxGhCnUdt+L4s9H0dh40MNm/5O+vjb+zY96ZysYQGxt6WHGp1DrJqHMtqp1FGdbktO/ZepqOG32fDYuKLD4vtkEcZUBi0JAXWEqfdsBy/WutF05/Tax5GSqR+q9zYN9ZVkxCzpoJoon8blctj4jKB8K4GOhlrNHvugKufBrsb/f5KXCrd186qrc7FR2izTt+d45vpBw4VI1w8jlGVbO4ezfWG/eHMedeghVbSafBex80r0lGpJNcX7m+7EwRfY2NjfTszHiIb/ZZlPaKPMKdOrE06QgpU7l7/T9aVHFq2z0fj/epqGDxbwyRzRm0kbK6dMyngfAi4PgTXEpTyTTPeY7DLFYeVN8du/gfpLY20kxOHinj9yRQw6i/FT4g3B8Qa7Sdz5pKLi3F7om0MCgFAKAUAoBQCgFAKAUAoDD9JXNlvrw4G1+l+F62yO1yPrI3sYGivGV4MpPrxDfMGt72lcjcbwceK+X/ACSMNMHUH1HQ8xWko2diWnPPG4mmC8iSeAHGw4nwHnRRuJTUSshwSuZmB0d4mZSBo0bKTw0NwoqrPB2lJ30k4vya/Rap43PGOlnFSXmv7PuzIrYvFkcCYvzZCT+o9aioQtiKrXHL52Ja8r0KV/8A17ls7AAk6Aanyq6Uzhu6JOJx8mIP22lk14gO3c8h74/l8Kox1bZ6WqskFDlZeS/wWm9hHaAH3dQfC4I/vW9KahVUpbGamGniMHOEN9PGzTNE3a9nsy4tZHZOxQllYNcuPs6DhxF/710YRSea+h5erCa+hxafKxtO2HGZVU3VAFU9Rcn0uxrh42qqlZyWx7voTDSw+EjGW+rfj/RWYLEXZh0Onlw/151C42SZejUzuUeRbDZ+FlYSSwo8gtZmGug0vyNvHpV3DYlw+lxujgdIdF9dUzxduZ52tiJGjaMGyMQXA+1l4Anp4VNXnOsrbIs9HYKjhXm3lz/SNTxcVqoypNHcjWudE9i+3rNLgnOhvLBfrp2yD42YDxc1dwtS8cr4HkensJkq9dHaW/f/AHv5nWKtHAFAKAUAoBQCgFAKAUAoDxNJlUnoKyld2NZSyq5CbS6yKMpuQRra5uQdOF761KtdYld6fTNaGaCHKcwbMpFuumttfia1lK6tYkhDK7p3R5MPeujFb8bWsfgaZtNUa5NbxdjPHFa51JPEnifDwHhWrdyWMUtd2YtnJ3L821P9h8BWaj1saUFaN+eowWGymRj70jlj5ABVH5VHxvVenTyuTe7d/wAL0Rbq1Myilslb8v1ZUb/4/sNm4p72JQop55pSIwR5Zr/CtqrtBkuCp568V238tTnu4sBSNzbXuqOoIXM4PiHdxVenE7VT6nf58tYy7ZwzM1yKkdK5ew1VRVkVgiK8LD4A/qKqVsOi8pqe/uQ5ydSdTVNx4ItxajHsRU4M2Yt933vwk5T6EirTjdWOVTq5Jp8zb9nw3FTYeJLiJ2LOPZwbSr2U58q7RG25uwvZFhxqOpTTRnD4xudjQcNiJMNiEmj9+Jwy8r24qfBgSD4Ma5yn1c7nXxOFWKw8qfl38D9HbLx6YiCOaM3SRVZetmF7EciOY6iuqnc+eyi4tp7kqhgUAoBQCgFAKAUAoBQHwigKxomUDUgga3uynxB+z8qnun81Kbi4r96r+vQlQm6aZf5TmHrao3uTQ1jpbw1MKg3rfgRq9zLPirAgDM1uGmh5X/8AFaxhfV7G86tlZasz4YDIttRYW8rVrK93ckhbKrbGStTc597XsQGTCYa9hLLme3/BjFmJ6W7QH+WoK72idToyNnOpyWne/wDBF3SXLEpcAF7uw/eclj+tZpbF2tF5bItNqlGGlTkVDMnqa3joABUNVaHWoSdyt2bhe0xUEf3pUv8AgDBn/wAoaudCOaqkXMZV6vCzl2e+h89oGyhhNol8t4pryADmG7s8Y8e8T4doOlWKscs7/O04uBq9dQtfVafp/ORm2JNluhNyhtfky2BRx4MpU/Gs03ldjoN9bTT+fFsbJDMONXVIoTg9jFtbaX1ZFaVJpI2w+Gea5zTaIu5Ncio7s9VQjZHQvYztz9rgnPC8sH4SR2yDyYhupzt0q/hKmaOV8Dx/+ocF1VfrY7S9+Pnv5nUqtnnhQCgFAKAUAoBQCgFAKAUBjkhBN+B6jj8eo8DWylY0lBPXiRZIyWCs1hbQi65jzv0t0vzNbppK6InFuVpPy4lJvbvNhNnQF5WGYg5IwQXduij+/AVi7erMtRX0w39u88+zbetNoYJZAAssZyTRg3yuPdIvxVlsQfMcjWjd3cljHLFI2usGxybfmTt9qug1EMKx25dpOQH+PZzE/wDTqpV1nbkd3Bx6vDJ/9nfwW3qvUtsbF2ajyFZUspZo/XoQDjx1qTrkWP47K3H429Vqta5doULE32fQdptBW5RpI/8AMbRj5O3pWmEWapfkVOnZ5MMoc37am2e0nYn0nAsVF5IfrE6kAd9fG6306hau1o5onnej6/VVlfZ6P8HK9nz3hSQcYyIpP4bXaB/ge0TyEdUZfbdcD0tBqFbI9pa+PH8PzLWPaJArEa7Rdlhk2RcbjCwrWdZsmpUFEosStVm7nQhoYMBj3w08U8fvxMGA4ZhqHS/IMpZf5qloVMk0yp0lhFisPKnx3Xevlj9IbOxqTQxyxm6SKrof3WFxfodeFdo+atNOzJFDAoBQCgFAKAUAoBQCgFAKA+MoIsRceNE7GGk9Gfk32g7Gkwu1cRE5YgsXiZiTfDuSUsTxtqvmprLd9wkloix3L23Ns/ELiIu8pGWaO9hJF08GHEHkfAkHBk/SGwNuQYyBZ4HDIePJkYcUcfZYdPjwINAcw3fb6Ri5J+IlxEkin/lxjLF8p2H/AE6pLVt9p6KourhGHJJeL1ft6l1vbiLC1R15WLXRtO7uaYZzVTOzv9Wjw0lauVzZRsb77KMNpiZfFIx5qC7f1r6V0MDH6Wzyv+oql6kKfJX8/wDB0Crx5w4bt7Zq4LaMsDd3DzAgHksEpujD+HIoPlH41RnHJO3D57HpqFV16CmvuXuv2vcgIWFwwsykq46Opsw9RXPmnF2PSUaiq01NcQa1JkRp0rBLFlbOlZJDpvsY27dJME51S8sP8Jm+sUfhcg/9TwrrYWpmhbkeD6fwfU4jrI7T18eP78Tp9WjhCgFAKAUAoBQCgFAKAUAoBQGk+0/cVdpQKUsmJhuYXOgYH3on/dNhY8j5kED8+zSyYd3gnRo5ENnRhYg/3B5EaEG4oDNsfb82Gdnw0pjLqVcDVXSxFnU6G1zY8RfQihlOzudg3DwuWNCRYrDECP3nBnYfAzEfy1UUcrsdqdV1Y53x1/H4Ie9mIu9qpV3qd/o2naFzXKrnWFAdb9nWGybPjJ4yM7nyLEKfyqtdjCxtSR4Lpir1mLn2aeRs1WDmGje1nYvbYQTqO/hySfGBrCT0sreSt1qCvC8b8jp9F18lXI9pe/D9HMo582VjxYZX/iRgAN/MmXzKvXOrK6zHqcDPJJ0+G6+fNLGWq51DxIKwbJlfiUrJNFmLZW03wuJixCatEwa33k4On8ylh5kHlVjD1Mk0zndLYP8AlYaUFutV3r97HfNi744DFNlgxUTueCZgr/BGsT8BXYPnBe0AoBQCgFAKAUAoBQCgFAKAUBr+9u5uE2jHlxMd2AISVTllS/3W6a+6bjwoDiO9HsofCYnDRpiFljxEmQAqUkWPMocm11YAMLnTyrSU1FpPiT0sPOrGUo7Lc6lsE/7uZLW7Qs9ugclgvwBt8Kgb3Z01GzjDlZeWhpe2ps0hrm1HdnrMJDLBFdUZaPLtYE8bA0MN2V2d42ThOxw8MQ/w40T8qgf2rvRVkkfNKs3UnKb4tsl1sRniWMMpVgCrAgg8CpFiDQym07o/Pu3NnNhMTNAb2VgUJ5p70TeJymx82rnTjZuLPWYet1kY1Vv8uZEa4B61Ras7HoYSUkmj4awbIi4hKwTRZWTpWyN2ajt7CZXzDg36/wCv7V1sLUzws90eA6cwf8fE5o/bLXx4r8+JuW4vtYxmDZUnZsVh9AVc3kResch1P4WuNLDLxqycU/RWwNtwYyBZ8O4eNvgVYcUccVYdKAsaAUAoBQCgFAKAUAoBQCgFAcy31xHabUKg6YfDEC3KfEkRD5Sxn+WqtR3n3L3Ozg45cNf/ALS9I6/hotsaezwwHCwrSbtEnw8c1U53inuxNc17nrKatEw1gkJWzFUzxZ9EEiF9Ce4GBbQanQH1qSlbOrlTHOX8eagrtqy8Tro3jjPupI3jYKPmb/Kuv10eB4f+BUX3WRik27J9mIDxZyfkF/vWHV5I3jgVxl6EHEbWxZ4NGn4Uuf8AMSPlUbqz4FiGDw63uzWtsbOM79pO/aMBlBIVe6CSB3QOZPrUE3J6tnSoRpU1lhHTvZrWMgVDZeFU57ndw/22I1q0LJikShsmV+IioTJlPtfB9pGRzGo86nw9XJO/A53S2C/lYZxX3LVd6/exqZRo2yupU2BsRY2IBU+RBBB5giuyfODb/Ztvq2zcWGJJw8hC4hNT3eUij7y3+IuOYsB+qI3DAEEEEAgjUEHgQelAeqAUAoBQCgFAKAUAoBQCgOQ7Ml+kYyeX/jYprdDBhlsvr20X5KpJ3bfb7HoZRyQhDlH1ev4fmXe9U9o7VHXdkWOjoXnc0JjrVA9Mj5QySMHLlYGtouzIqsc0bG1Ybb6hRVpVkcWpgJNn2XeIcqOuYj0cyDPvATwrR1izDo9LcrsRtR251G6jZahhoRIDkmoy0rI+hKxYw5H0xVmxjORp8PSxLGoVc8NqwTxlcn/7PDaez5IkA+m4MZ8P1mwTEloDzJRi2XpmQaAk118LVzwtxR4Pp3Bfx8Tmj9stV38UPZr7KmxCpiMYv1Ti8cdyCw5M9tQPDnV5RjH7t+R5yUpzdobc/wBfvy5ncMHD9FSKNb9kBkVBrlRRpl52AA0rNlNOysYblSau7plpFOre6Qf1HmOIqJxa3J4zjLZmSsGwoBQCgFAKAUAoBQFZvPj+wweIlHFI3K/xCLIPzEVrN2i2TYen1lWMebOd7jYXKqDkkSfmlvNf8kkY/kqpBaL52nbxEryb7fbT8M+b24i7WqtXkdXoynZXNXqqdk+haGLmRYSeVZsauaM6YNjyrZRZG60USE2W5rbq2RPExRnTYzVnqmRPGRMy7ENbdUaPGoyrsSs9UaPGiXZAAo6ZiOLbZEGFrTKTuqJMFTKYVYqsbgK0lEuUqxD2NtFsHi4sQL2Q98D7ULaSL4m2o8VWpMPUyTuRdKYVYvDOK+5arv5eJ2TZmLJjWKK5yBV7UWKdlYFXB+0xQrprqddBXoJpXzvZ62+fLHzKEpW6qO60vy/u3qXOHw6r1J5sTdj8T+nConJsnjTUdRNhVblryPMUU2jWVKMj5hHYEoxvbUHmR4/651mSTV0a03JNxkSq0JhQCgFAKAUAoBQGke1icnCRYdT3sRNGn8oOa/5hH61BiH9NuZ0ujI2quo/+Kb+eFyJu4B2LSDg7My8vqyT2Y+C5R8KiXMuSWqj87fU1fb8uaQ1Qqu7PSYKOWBVhaiLjZdbKwAbU1PCFzn4mu46IuEwkY6VNlSKDqzZ7aWNeJA89KzdGlqjMD7agX7a/A3/SmYdXLiyLLvPEOFz5L/5tTMx1S5kU7zljZIyx6X19BesXbNskUrskwvj5PcwzjxMbgerWFbqE2QyxFCO7Xnf2IseNn7Qq51UkMtgNVvmHmLH0rGXgb9YrJrYt4ogajsSSnoSxhdK3ykPWkLG4HStJRLFKsaptTBWqvKNjr0KtzpHs3wxTAx3Gh938IJAruxk3ShfeyPnuLjGOMrZNs799fU2cYyMEgutxxGYaefStlCT1sVnVgtG0ZpT3SQbaXB5dfSsLfUzJ/TdHjBRnV24ty6LxA+dbTa2RpSi/ulu/Qk1oSigFAKAUAoBQCgOW+0jFF9oxRj/AhZgek05yJp1Ddiaq1neaXI7fR8ctByfF+i19rl6sQjw4A0soHyrWWkTen9VQ0LHm7mudLc9RR0ieIIrkVhI3nKyNkVSkRsNbaDq3IetWorQ4tSd5NsQ+z7HP+1xCL5NI/wArKPnVhYaXE50ulaa+1N+n7J+G9lqf4uIdvwIqf1Fq3WGXFkEulpP7Y+bv+i2w3s7wS+8skn4pGH9GWt1QgV5dJV3s0vD93LXDbsYNPdw0WnNkDn1a5rdU4LgQSxdaW8n5lpFEqiyqFHQAAfKtyBtvc90MHO9+tndliVnXQSWv4TJb9Rb0NVa0bSudjA1c9NwfD2Z5woFlI91hdfDky/A3HlY86hkrO5chNtOL3RYxitkRyZ5nj0rDRtCWpr208FflUEonSo1dLXNgl3rCwoqROLZVciwyJoHZOptew62rpfyqd82r7P2eaXRGIUXG6SS3vv3Lm+3btN0w6KEUJbLYZbcLdfHzqVtt3Zz1FRVkY1wo4XOW5OXS2pvY9R4Vtn8zTq+F9ORIrQkFAKAUAoBQCgFAKA4+jfSNqTycmmIHO8UAy/AXEJqle82z0Sj1dCMez1ev7Nt22bRWpV0RphFepc0Z4rk1QaPSKVkTNmYS7Ct4R1K+Iq2ibHDhs0+HTrIpPlHeT/st8atwjeaRxa9S1GcvDz0N9q8eeFAKAUAoBQFZvJs36RhnjHvWzR/xF1Hlfh5E1pOOaNifD1eqqKXDj3HO9i4zumM9cydQ4FmX+YDh1VaqLVWO3NZZKfg+7+jYMJduFYjqYqWRYphL8alUSq6tj6cCvOmRDr5cDw+FjA5UyxMqrUbJ27WLBVob6x2y/wAI+76EEeQHWpaUrqxSxdFwlm4MuqlKgoBQCgFAKAUAoBQELbWM7HDTS/cR2HiwBsPibVrJ2TZJRhnqRjzZzXcHB65j9lf8zG5N/Fez9KqU0d3FS+fPEv8AeB9LVrWZtglrc1xcPVax1nULnY+EtrU1OJz8VVvoXWw4c2LLco4z+aRgFPoj+tWaS+ps5eMnako837G0VZOUKAUAoBQCgFAcq33wRw2MLLokvfW2lnv9YB43IP8AOKp1Y5ZHewVTraVnutP0Ztmbxqqd4G/hw/8AVaqViWdHNuyTLvX0X1NZzsjWGiRX2zipP2cbN+CNn/QGsfUzfLShvbxf+CLNs/aUn2JBfqyx/IkGsqhOXAPG4enxXlf8M23cnddsOTPM5aV1y5QSVVCQbE/abujwHzqelRyPXc5uNx3XpRjsufzQ22pjnigFAKAUAoBQCgFAal7TMXlwWQcZXRfgvfP9AHxqGu7RsdDo2F62bkn+jX92sUI4tOJJ9BoPkBVZTsdSdBzdyz+jmU3NYy5h1ipKyJkOzVFSKmkV5YiTJGVVFbaIjvKTJe7Efdlk+89gf3UAH9RepKK0uVMdL61Hki7qYpCgFAKAUAoBQFdtrYkOKVVmUkK2YWYqb2I4jW2vDyrWUFLcmo150W3Ai4bdLBJwgU/iLP8A1k1qqUFwN5YyvLeX49iS2Ajj1REjH7qBdfgKngo7JFapUnLWUn5mSOS2ty3gL/rW7RGmVe1d5IIyVJzOOITvEeBPBT6nwqCVaFPS9y9QwFfEK8Y2XN/PY1rFe0GQKpjiAUi63vcC2mbMoIPhYVUqYiTemnqdKn0N9KeZvwt+S93b3rM8qxsqnMhZXjuVDLYOj9Dc6G+uugtW9Cs53TWqOdXwypRvfW9mno+xr88tN7m1VZKgoBQCgFAKAUAoDmXtUxt8RDEPsIXPnI1h8QE/zVUxD1SO30XC0JS5u3l/ko8BjkQLc8P1qrZ3udhyjksbBhdsysPqoHfxCs39IqZZuCOfUjST+p+yM+bHNwiy/iIHyY3qVUasuBXeJwsOPu/YzRbu42UXMyIPAkn0C2+dZeHmt2a//JUV9sfT9m47JwXYwRx3uVXU/ec6s3hckn41PGOVJHKrVHUm5viS62IxQCgFAKAUAoBQCgNB9oW8U+FxWGERGUo5ZWBKsSVHeAI4Aaa8zVXEVpU5LL2ne6I6Oo4ylU6y91ls1w3Kva+8+JmjsMsa21EdwW8CSSbeAt43qKpiZyWmhfwvRGHpTvL6n27eRSbq7PGKmcTYhMOkdrgsodr30TNoALamx4gW10ioU1Uf1PQu9KYyWEglShdvjwX7fYbJtH6FAjfRmMkpBCuGZlF/tFicpGnBb/C9W6jw6jZRv85nBhS6RxUl1smo9qt6WXzia/szGYyNmxWYOsOpUqqqy3GdRlHG3Plpx4VXpzyJuK0L0+i6EpqlJ2lLbs5X7DssEodFYcGAI8iLiuieWatoZKGBQCgFAKAUAoCoxe7OFlmaaSIO7WuWZiLAAABb5Rw6Vo6cW7tFiGKqwhki7I8yjCYc5UjiV7XCqqqcvDMxA0HieNq0qThSV7eA/wB6qrttrnrYpIt/cOLAvnB+6GJt11AFYjiU39ay+N/wSx6NxEtIq/kvyTsPvZgXNu1Cn99HX5kW+dSLEwf/AC/BmfROLhq6b8LP2bLrCY6FiBHIj5gWXKytdRYEix4d5fWt8ylqU5U5QdpJomUNRQCgFAKAUAoBQCgFAaN7TN3nxAhlj96PMCLEgq1iL21GoOtudc/pBtKMlFtcbcPA7vQeOjhpTjLaVvS+3nsajgcJiVBDQsQOa2b+kk/DjVKnXi0d2risLJ3zWfc/8epinkiF7rZhxBFiD4jlUzaJqWef2yuuwq59r6gZbjpfLfwuNa0zFxYaybbt2l9s3A4zG5Yiohh5qqlBk6m+tvE8eQNaOtOq+qp6v0Xa/wBcTjYjFYbCXnTeaf8A2evlw/HbwOvwR5VVfugD0Fq7kU0rM8a9We6yYFAKAUAoBQCgFAc/3qIixkjECTtFU2zAZRlCWOZSPsXF6oYuGt7nVpTlLCZUvtfn/j9GvYTYolbPKY4pGJKRqt2UNp7psRp5X61pCEp6R25ssU+ko0IL6btcWbCns6AW4nA4n9jYXJJJ9/S5J18ameEXMkh09JaKmrdj/o17ZR+h7WhGdXUv2bMmqkSDKNfBmW/TKagp/wC3WSv2HUxjeM6OlPK019ST7N/S52GumeKFAKAUAoBQCgFAKAUAoD4RfjrRq4IeJ2VDJ78at4EAgeQOnyqB4enwVu4kjWnF3TI8G72HQ3WNV/Cqx/NADWjwdN73fj+iSWJqy3d+/X3LGGFUFlUKPAW16nqanhThTVoKy7CGUnJ3bMlbmooBQCgFAKAUAoBQHM98ATiMSrK1iyFWClhYRKLMBqBx14a1yq2Jh1soN2atv3HpujsnURvbjfhx57eZpuHxEMbGwW4PzrDqs7FPo6LWaJJm28pFaOpcswwTWxTYvFtM6iMMWuMuXiDfQ+HnUcp2+p6E8lSpQaqvR79q4n6LhzZVzWzWGa3DNbW3heu6fMT3QCgFAQsftJIniVr/AFhYA6WBVGfW56KfjUkKTmm1wJadKU02uFvUi4LeXDSIrdqqkxiUozAMqFVfvAHiAy3HiK2eHqXslfW3ebPDVL2SvrZdvyxmn27hkF2mQDNk97/EChivnlIPlWFRm7ab29dvM1VCo7ab29dvM+nbmGyhjNGFOaxLADuLnb0XXyrCpTey5euwVGo9ly9djxHt/DMpYTKQLE8dAzBVuLXGpHqKy6M+XxK5l0Ki1tz9FdmaLa0DNGiyKWkXNGAfeSxJI9KxKlON8ytZ28TWVGcb5lazs+8ynHRhspdc2YJa+vaFQwXzsQfjUHWRva+u3pcxkla9u31sQtrbfiw7ZZL37NpNLcF0tqeJ1t5VapYeVRJrnYpV8XCi2pcFm9bebMke3MOTbtUDZBIVLDMIyue5HLu3PkKjVKb4dhK61NXu+F/Bb+6PMe8OFIUieOzHKO8NWsp/71/MOtZ6mfLtMdfTva/YZotrQsyqJFLOFZR1VsxUj8jelHRmr3WwWIptpKW9reO3sfF2zhy+QSpn17uYX0z3/wDrk/KaOlNcPj2MqvTez5+m/kMPtiB3VElRmYBlUMCSpGYEDy18qxKnKKu0I1oSdk9d/b9onVoSigFAKAUAoBQETGbNilILrdhwYXBt0uOI86rV8HRr6zWvPZk1PEVKatF6EWTYMR4gN+NVf9RUEejqcPtbN/5U73IMu5uGJv2UAPUYeO/rWsuj3L/m/niTx6RqrS782ZsDuvDG4bVrahbKqX5GwFYpdF0oTU5Nya5mlTHVJRcVZX8y9rplIUAoBQGDF4SOVckiK69GUML8jY8/GsptO6MptO6KFNx8IOAexWNWXObMseSwc8WByC4vbU6a1L/IqXTvqu4m/k1bp31W21yRgt08PFbIH0zGxcm7sjozt1Yq5ufAdKxKvUk7t/L392YliKkndv5dv3ZH/wBh8JzVyeFzIxOXszHlHQak6cTqb1n+RU5mViavP588zFj91cJGkk8qySsozs7NmkLKQ+ZTplayqulhlAHCo6mLqU4Xv2WVuNo93y5mNersnpr3aqz9PlzHsPY+Fw8iP9bh37wWOWWPvhsik5UYggnIONyQOfGOp0g2stV2vrbTtfDxfmZnWq1FZu67l29nb6k2XAYNsT2xc9r3JBdjYIF0yjgAcoJ5nKOgAqOthYyc21dXk3rwSXtJadvM0zVXHLw29b+6PGJweCxE6SMxd3aPILtY9iHlUWt7vfJPI2WrNPHRuqcZb307nr6rx4aFaeFhJ55R1X6/TI21N28PDCTfEMNEEcbjM7yKsNhcCxKhQSSAAt9Namq4ycLNvVtW23vp7/oh/jUoq1uzd9i59mpV4vDwnFh2hkXWFjaSO8Ujv2AuwZgb9mtshuMjagm1U/51WMnB2cfp5aNp9modOGfNbXnfmQI8NhGVQcMUQqmqzjO57PEOjkBdWZVa7XvqOGWsR6VxX3Sj5au+VT5eHeRfx6NvsXxeujPGbDMvuxWzl5MuJeWJ2KvJ2Zy27RyXZbG2im9wtjip0niFCXYnZ5XZ2UWl2X53to+026iktcvbx+cdy8w2zo4ewlwwH0g9hG6sxdU7SPjJlGY2XW1wCQDodas4ivWnlinxs21eys32ce3iSwoQp/YrefBWLTB7Yn7eOCVVDmQh8iSFREMPnzK5Fv2gIv05VXp1KufLJc7u2nC1n2kibvZmx1bNxQCgFAKAUAoBQCgFAKAUAoBQCgFAKAUBgx+FEsTxsSA4IJFr2PG1wa1nBSVn2emplOxE2hsZJpY5GZgycMuX9SpI4/ZIuNDcVFLD05Sc2tWrPV7cvUypNKxGj3VwwyAIbLlsoYhSyXysyjRmuS1z9rvcdaw8JQbvlXH1ST9EkM8uZIwewMPEwdE7ykWYu7HuoY1FyfdCs1l4AsTa5vUkaNOLvGKW78XuYbbJuLwqSoUkVXU8VYAg21GhrdpNWZgxQbMhRQqRRqoygAIoFkJZOA+ySSOhNZBmTDoNQqjhwAHAED0BPrQEbaWyYpwFlDFRfuiR0VgeIdUYBx4NcetayhGW6MNJk0CtjJ9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2" name="Picture 12" descr="http://062012.imgbb.ru/3/9/e/39e1375477204a04920f92252f1a8a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10036"/>
            <a:ext cx="3384376" cy="3623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Вышел зайчик погулять,</a:t>
            </a:r>
            <a:br>
              <a:rPr lang="ru-RU" sz="3200" dirty="0" smtClean="0"/>
            </a:br>
            <a:r>
              <a:rPr lang="ru-RU" sz="3200" dirty="0" smtClean="0"/>
              <a:t>лап у зайца ровно…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s55.radikal.ru/i149/1109/c6/6b5d3b20f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3254139" cy="4228729"/>
          </a:xfrm>
          <a:prstGeom prst="rect">
            <a:avLst/>
          </a:prstGeom>
          <a:noFill/>
        </p:spPr>
      </p:pic>
      <p:pic>
        <p:nvPicPr>
          <p:cNvPr id="15366" name="Picture 6" descr="http://img0.liveinternet.ru/images/foto/c/9/apps/2/547/2547574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159909" cy="4106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Ты на птичку посмотри:</a:t>
            </a:r>
            <a:br>
              <a:rPr lang="ru-RU" sz="3200" dirty="0" smtClean="0"/>
            </a:br>
            <a:r>
              <a:rPr lang="ru-RU" sz="3200" dirty="0" smtClean="0"/>
              <a:t>Ног у птицы ровно…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 descr="http://www.abc-balloons.co.uk/images/attributes/Number2blue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4032448" cy="4032448"/>
          </a:xfrm>
          <a:prstGeom prst="rect">
            <a:avLst/>
          </a:prstGeom>
          <a:noFill/>
        </p:spPr>
      </p:pic>
      <p:pic>
        <p:nvPicPr>
          <p:cNvPr id="16390" name="Picture 6" descr="http://i068.radikal.ru/1211/61/9c3c2492c1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4058816" cy="413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Воспитатель говорила Ире</a:t>
            </a:r>
            <a:br>
              <a:rPr lang="ru-RU" sz="3200" dirty="0" smtClean="0"/>
            </a:br>
            <a:r>
              <a:rPr lang="ru-RU" sz="3200" dirty="0" smtClean="0"/>
              <a:t>Что два больше, чем…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6" name="Picture 4" descr="http://im5-tub-ru.yandex.net/i?id=440285294-7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2759896" cy="3478860"/>
          </a:xfrm>
          <a:prstGeom prst="rect">
            <a:avLst/>
          </a:prstGeom>
          <a:noFill/>
        </p:spPr>
      </p:pic>
      <p:pic>
        <p:nvPicPr>
          <p:cNvPr id="13318" name="Picture 6" descr="http://www.detochki.su/baby/birthday_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08853"/>
            <a:ext cx="2880320" cy="384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 обед сыночку Ване</a:t>
            </a:r>
            <a:br>
              <a:rPr lang="ru-RU" sz="3200" dirty="0" smtClean="0"/>
            </a:br>
            <a:r>
              <a:rPr lang="ru-RU" sz="3200" dirty="0" smtClean="0"/>
              <a:t>Мама варит суп в 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s45.radikal.ru/i110/1107/76/488342706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5964"/>
            <a:ext cx="3456383" cy="4029300"/>
          </a:xfrm>
          <a:prstGeom prst="rect">
            <a:avLst/>
          </a:prstGeom>
          <a:noFill/>
        </p:spPr>
      </p:pic>
      <p:pic>
        <p:nvPicPr>
          <p:cNvPr id="18436" name="Picture 4" descr="http://sbantom.ru/upload/iblock/e9e/fotoUtah209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628800"/>
            <a:ext cx="439248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Он- надёжная охрана,</a:t>
            </a:r>
            <a:br>
              <a:rPr lang="ru-RU" sz="3200" dirty="0" smtClean="0"/>
            </a:br>
            <a:r>
              <a:rPr lang="ru-RU" sz="3200" dirty="0" smtClean="0"/>
              <a:t>Дверь не может быть без…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www.sarbc.ru/img/enterprise/53707/prosto_k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596" y="2060848"/>
            <a:ext cx="4042420" cy="4042420"/>
          </a:xfrm>
          <a:prstGeom prst="rect">
            <a:avLst/>
          </a:prstGeom>
          <a:noFill/>
        </p:spPr>
      </p:pic>
      <p:pic>
        <p:nvPicPr>
          <p:cNvPr id="19460" name="Picture 4" descr="http://www.splyse.ru/netcat_files/11/3/30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5361" y="3068960"/>
            <a:ext cx="370950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Короли все на портретах</a:t>
            </a:r>
            <a:br>
              <a:rPr lang="ru-RU" sz="3200" dirty="0" smtClean="0"/>
            </a:br>
            <a:r>
              <a:rPr lang="ru-RU" sz="3200" dirty="0" smtClean="0"/>
              <a:t>Нарисованы в 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6" name="Picture 6" descr="http://img1.liveinternet.ru/images/attach/c/4/84/390/84390315_3185107_kor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3994" y="2564904"/>
            <a:ext cx="4090425" cy="3067819"/>
          </a:xfrm>
          <a:prstGeom prst="rect">
            <a:avLst/>
          </a:prstGeom>
          <a:noFill/>
        </p:spPr>
      </p:pic>
      <p:pic>
        <p:nvPicPr>
          <p:cNvPr id="20488" name="Picture 8" descr="http://www.max-fuchs.de/shop/Artikel/610086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3931152" cy="218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Моим сестричкам маленьким</a:t>
            </a:r>
            <a:br>
              <a:rPr lang="ru-RU" sz="3200" dirty="0" smtClean="0"/>
            </a:br>
            <a:r>
              <a:rPr lang="ru-RU" sz="3200" dirty="0" smtClean="0"/>
              <a:t>Купили к лету 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www.ikirov.ru/files/1209/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4178829" cy="3134122"/>
          </a:xfrm>
          <a:prstGeom prst="rect">
            <a:avLst/>
          </a:prstGeom>
          <a:noFill/>
        </p:spPr>
      </p:pic>
      <p:pic>
        <p:nvPicPr>
          <p:cNvPr id="21508" name="Picture 4" descr="http://toptop1.ru/images/product_images/info_images/288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191494" cy="2996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88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Шуточные загадки с подвохом.</vt:lpstr>
      <vt:lpstr>Мы запомнили легко: Номер первый буква…</vt:lpstr>
      <vt:lpstr>Вышел зайчик погулять, лап у зайца ровно…</vt:lpstr>
      <vt:lpstr>Ты на птичку посмотри: Ног у птицы ровно…</vt:lpstr>
      <vt:lpstr>Воспитатель говорила Ире Что два больше, чем…</vt:lpstr>
      <vt:lpstr>На обед сыночку Ване Мама варит суп в …</vt:lpstr>
      <vt:lpstr>Он- надёжная охрана, Дверь не может быть без…</vt:lpstr>
      <vt:lpstr>Короли все на портретах Нарисованы в …</vt:lpstr>
      <vt:lpstr>Моим сестричкам маленьким Купили к лету …</vt:lpstr>
      <vt:lpstr>Наберём цветов охапку И сплетём сейчас мы …</vt:lpstr>
      <vt:lpstr>Хоккеистов слышен плач Пропустил вратарь их …</vt:lpstr>
      <vt:lpstr>На базар идут старушки Покупать себе …</vt:lpstr>
      <vt:lpstr>Картину рисую  я акварелью, Папа на даче ствол пилит … </vt:lpstr>
      <vt:lpstr>Куклам платьица, штанишки Любят шить всегда …</vt:lpstr>
      <vt:lpstr>Холоднющее местечко В доме нашем- это …</vt:lpstr>
      <vt:lpstr>И в Воронеже, и в Туле, Дети ночью спят на …</vt:lpstr>
      <vt:lpstr>К первоклашкам входит в класс Лишь бесстрашный …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Шуточные загадки с подвохом.</dc:title>
  <dc:creator>zim212@yandex.ru</dc:creator>
  <cp:lastModifiedBy>zim212@yandex.ru</cp:lastModifiedBy>
  <cp:revision>29</cp:revision>
  <dcterms:created xsi:type="dcterms:W3CDTF">2014-01-06T14:46:10Z</dcterms:created>
  <dcterms:modified xsi:type="dcterms:W3CDTF">2014-06-03T12:35:55Z</dcterms:modified>
</cp:coreProperties>
</file>