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73" r:id="rId4"/>
    <p:sldId id="269" r:id="rId5"/>
    <p:sldId id="266" r:id="rId6"/>
    <p:sldId id="267" r:id="rId7"/>
    <p:sldId id="268" r:id="rId8"/>
    <p:sldId id="259" r:id="rId9"/>
    <p:sldId id="271" r:id="rId10"/>
    <p:sldId id="272" r:id="rId11"/>
    <p:sldId id="26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E1B3C1-0FA2-475A-817A-59013C54B99C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FE00AC-1BF8-4D0A-95BA-B01CDA793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500306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Сочинение по картине Ф.П. Толстого 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«Букет цветов, бабочка и птичка».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14480" y="3357562"/>
            <a:ext cx="6743720" cy="200026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      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        </a:t>
            </a: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> 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214290"/>
            <a:ext cx="8172480" cy="178595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Красота  есть  гармония;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           в  ней  залог  успокоения…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Ф.М.Достоевский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14313"/>
            <a:ext cx="8715436" cy="642937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2.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Основная часть.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мы видим в центре картины?                         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красивый букет цв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тов</a:t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Где и в чём стоят  цветы?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Чем заполнена ваза?        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  ст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кля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нн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ой вазе, она, свеж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ми    с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довыми </a:t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видно сквозь прозрачное стекло?              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виден каждый ст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белёк</a:t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Какие цветы в букете?                                                    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все разные с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довые </a:t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Что дрожит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розовом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цветке?                                                    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капля р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сы</a:t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Кого изобразил художник на листке в букете?                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кроше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чн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ую муху</a:t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Кто сидит на вазе?                 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лимо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нн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о-ж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ё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лтая бабо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а, п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рхает,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роматных</a:t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она делает?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Кто ползёт по опавшему листику около вазы?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яркая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ранжевая гус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ца</a:t>
            </a:r>
            <a:b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Кто сидит рядом с вазой на карандаше?          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разн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цветная пти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 , любуе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тся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она делает?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42938" y="357188"/>
            <a:ext cx="8501062" cy="62150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Концовка.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– Понравился ли тебе эта картина? Что хотел подчеркнуть в ней художник?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(при создании картины мастер … красоту простых предметов … полная   гармония  цветов  и животных…)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- Какие чувства у тебя возникали, когда ты рассматривал этот натюрморт?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(Мир, окружающий человека, прекрасен, только надо уметь видеть эту красоту.)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857232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Художник своей   картиной  говорит  нам: будьте  внимательны  к  природе, и  она  щедро  откроет  вам  свою  красоту, свои  тайны.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31d88da20116b1a0bbbc90a90de353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285728"/>
            <a:ext cx="1285884" cy="2258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43534824_cvetu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78" y="2643182"/>
            <a:ext cx="1785950" cy="2232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6000768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ИСТОЧНИКИ: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http://www.territa.ru/_ph/948/2/558624056.jpg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929198"/>
            <a:ext cx="342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презентации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СОШ № 404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Гаврилова Инна Николаевна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г.Санкт-Петербург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357958"/>
            <a:ext cx="8715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http://img0.liveinternet.ru/images/attach/c/1/62/371/62371632_465pxFedor_Petrovich_Tolstoy_b.jpg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6072206"/>
            <a:ext cx="3786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t1@4467961e-ab0e-40a3-a1d0-3ac07a0ab408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285729"/>
            <a:ext cx="61436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Ф.П.Толстой</a:t>
            </a:r>
            <a:r>
              <a:rPr lang="ru-RU" sz="2000" b="1" dirty="0" smtClean="0"/>
              <a:t>  </a:t>
            </a:r>
          </a:p>
          <a:p>
            <a:pPr algn="ctr"/>
            <a:r>
              <a:rPr lang="ru-RU" sz="2000" dirty="0" smtClean="0"/>
              <a:t>(1783 – 1873)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Фёдор Петрович  Толстой  - замечательный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художник  и  скульптор.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  в  семье  графа П.А.Толстого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1783 году. Будущий   художник, как  было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принято в  то  время, с  рождения  был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записан  в  Преображенский  полк в  чине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сержанта. После  окончания  Морского корпуса в  1802    году  молодой мичман   Фёдор  Толстой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поступил в  Академию  художеств, где  потом  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долгие годы  преподавал. В  последние  годы  жизни  художник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потерял  зрение.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Скончался  великий  мастер  в  1873 году.</a:t>
            </a:r>
          </a:p>
          <a:p>
            <a:endParaRPr lang="ru-RU" sz="2000" dirty="0"/>
          </a:p>
        </p:txBody>
      </p:sp>
      <p:pic>
        <p:nvPicPr>
          <p:cNvPr id="4" name="Рисунок 3" descr="e31d88da20116b1a0bbbc90a90de353d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357166"/>
            <a:ext cx="1672961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Расшифруй слова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000108"/>
            <a:ext cx="8572560" cy="5143536"/>
          </a:xfrm>
        </p:spPr>
        <p:txBody>
          <a:bodyPr>
            <a:normAutofit/>
          </a:bodyPr>
          <a:lstStyle/>
          <a:p>
            <a:pPr algn="l"/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 Н Т М А Р О Т Р    </a:t>
            </a:r>
          </a:p>
          <a:p>
            <a:pPr algn="l"/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 А Т Н И К А</a:t>
            </a:r>
            <a:endParaRPr lang="ru-RU" sz="43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К П О З Ц Я О И И</a:t>
            </a:r>
          </a:p>
          <a:p>
            <a:pPr algn="l"/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Е С И Ч Е Н И Н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071546"/>
            <a:ext cx="2857520" cy="500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500306"/>
            <a:ext cx="2857520" cy="500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857628"/>
            <a:ext cx="2857520" cy="571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композиция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072074"/>
            <a:ext cx="2928958" cy="642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214422"/>
            <a:ext cx="6286544" cy="12858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Натюрморт</a:t>
            </a: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картина, изображающая посуду, цветы, ягоды, фрукты и другие предметы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285728"/>
            <a:ext cx="5857916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такая картина?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3534824_cvetu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86644" y="4572008"/>
            <a:ext cx="1571636" cy="1964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2786058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Композиция картины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- расположение 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предметов  в  пространстве, выделение  главного  в изображении.</a:t>
            </a:r>
          </a:p>
        </p:txBody>
      </p:sp>
      <p:pic>
        <p:nvPicPr>
          <p:cNvPr id="6" name="Picture 3" descr="C:\Users\Инна\Desktop\3177787-f4bcd275c9e8c8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442325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Users\Инна\Desktop\t1@4467961e-ab0e-40a3-a1d0-3ac07a0ab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1601795" cy="1906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Users\Инна\Desktop\slide_11.jpg"/>
          <p:cNvPicPr>
            <a:picLocks noChangeAspect="1" noChangeArrowheads="1"/>
          </p:cNvPicPr>
          <p:nvPr/>
        </p:nvPicPr>
        <p:blipFill>
          <a:blip r:embed="rId5"/>
          <a:srcRect l="3906" t="4213" r="46875" b="71828"/>
          <a:stretch>
            <a:fillRect/>
          </a:stretch>
        </p:blipFill>
        <p:spPr bwMode="auto">
          <a:xfrm>
            <a:off x="2428860" y="4786322"/>
            <a:ext cx="4500594" cy="164307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868" y="274638"/>
            <a:ext cx="4429156" cy="582612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Описываем цветы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2" descr="43534824_cvetuy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0066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2" descr="43534824_cvetuy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1000108"/>
            <a:ext cx="17795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2" descr="43534824_cvetuy.jp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3357562"/>
            <a:ext cx="18573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2" descr="43534824_cvetuy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22272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2" descr="43534824_cvetuy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000108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14612" y="3143248"/>
            <a:ext cx="45720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космея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левкой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бархатец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душистый  горошек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357188"/>
            <a:ext cx="7972455" cy="4286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Каких животных изобразил художник?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4" descr="43534824_cvetuy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" descr="43534824_cvetuy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928670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2" descr="43534824_cvetuy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928670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2" descr="43534824_cvetuy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500438"/>
            <a:ext cx="1857388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43534824_cvetu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71868" y="3714752"/>
            <a:ext cx="2500330" cy="1687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43534824_cvetuy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8662" y="3500438"/>
            <a:ext cx="1928826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8794" y="357166"/>
            <a:ext cx="5286412" cy="714380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Описываем детали</a:t>
            </a:r>
            <a:endParaRPr lang="ru-RU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2" descr="43534824_cvetuy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071546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2" descr="43534824_cvetuy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785794"/>
            <a:ext cx="2000264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Рисунок 2" descr="43534824_cvetuy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571612"/>
            <a:ext cx="3429024" cy="1071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4429132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Выберите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Коричневые, коричневато-зеленоватые, розоватые, охристые, синеватые, красно-бордовые оттенки красок…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214686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Описываем фон</a:t>
            </a:r>
            <a:endParaRPr lang="ru-RU" sz="4000" dirty="0"/>
          </a:p>
        </p:txBody>
      </p:sp>
      <p:pic>
        <p:nvPicPr>
          <p:cNvPr id="8" name="Рисунок 2" descr="43534824_cvetuy.jpg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3214686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534824_cvetu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14290"/>
            <a:ext cx="1571636" cy="200976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86116" y="500042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Сочинение по картине Ф.П. Толстого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«Букет  цветов, бабочка и птичка».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143116"/>
            <a:ext cx="57864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Вступление.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Краткая  информация  о  художнике.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Основная часть.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Композиция  натюрморта: цветы; бабочка; птичка; гусеница и  мушки.</a:t>
            </a: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Концовка.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Удивительная  тайна  картины.</a:t>
            </a:r>
          </a:p>
          <a:p>
            <a:pPr marL="342900" indent="-3429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928688"/>
            <a:ext cx="8572560" cy="5715000"/>
          </a:xfrm>
        </p:spPr>
        <p:txBody>
          <a:bodyPr>
            <a:normAutofit fontScale="90000"/>
          </a:bodyPr>
          <a:lstStyle/>
          <a:p>
            <a:pPr marL="857250" indent="-857250"/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Вступление.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- Какая картина перед тобой?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- Как называется такая картина?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- Какие краски использовал Ф.Л. Толстой для картины?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 для справок: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мной … ру</a:t>
            </a:r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кого … Ф.П.Толстого «……..». Художник из</a:t>
            </a:r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бразил …  . 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… к</a:t>
            </a:r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ричневые, коричнево-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зеленоватыые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роз</a:t>
            </a:r>
            <a:r>
              <a:rPr lang="ru-RU" sz="3600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вые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, красно-б</a:t>
            </a:r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рдовые… о</a:t>
            </a:r>
            <a:r>
              <a:rPr lang="ru-RU" sz="3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тт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енки красок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336</TotalTime>
  <Words>172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                            </vt:lpstr>
      <vt:lpstr>Слайд 2</vt:lpstr>
      <vt:lpstr>Расшифруй слова</vt:lpstr>
      <vt:lpstr>Натюрморт – картина, изображающая посуду, цветы, ягоды, фрукты и другие предметы.</vt:lpstr>
      <vt:lpstr>Описываем цветы</vt:lpstr>
      <vt:lpstr>Каких животных изобразил художник?</vt:lpstr>
      <vt:lpstr>Описываем детали</vt:lpstr>
      <vt:lpstr>Слайд 8</vt:lpstr>
      <vt:lpstr>1. Вступление. - Какая картина перед тобой? - Как называется такая картина? - Какие краски использовал Ф.Л. Толстой для картины?  Слова для справок: Передо мной … русского … Ф.П.Толстого «……..». Художник изобразил …  .  … коричневые, коричнево- зеленоватыые, розовые, красно-бордовые… оттенки красок  </vt:lpstr>
      <vt:lpstr> 2. Основная часть.  - Что мы видим в центре картины?                                    красивый букет цветов  - Где и в чём стоят  цветы?   - Чем заполнена ваза?                   в  стеклянной вазе, она, свежими    садовыми    - Что видно сквозь прозрачное стекло?                         виден каждый стебелёк   - Какие цветы в букете?                                                               все разные садовые    - Что дрожит на розовом  цветке?                                                               капля росы  - Кого изобразил художник на листке в букете?                           крошечную муху  - Кто сидит на вазе?                            лимонно-жёлтая бабочка, порхает, ароматных  Что она делает?    - Кто ползёт по опавшему листику около вазы?           яркая  оранжевая гусеница - Кто сидит рядом с вазой на карандаше?            разноцветная птичка , любуется Что она делает? </vt:lpstr>
      <vt:lpstr>3. Концовка.  – Понравился ли тебе эта картина? Что хотел подчеркнуть в ней художник?  (при создании картины мастер … красоту простых предметов … полная   гармония  цветов  и животных…)    - Какие чувства у тебя возникали, когда ты рассматривал этот натюрморт?   (Мир, окружающий человека, прекрасен, только надо уметь видеть эту красоту.)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Инна</cp:lastModifiedBy>
  <cp:revision>45</cp:revision>
  <dcterms:created xsi:type="dcterms:W3CDTF">2014-04-08T16:25:43Z</dcterms:created>
  <dcterms:modified xsi:type="dcterms:W3CDTF">2015-04-21T15:25:09Z</dcterms:modified>
</cp:coreProperties>
</file>