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CECCFA"/>
    <a:srgbClr val="8C3FC5"/>
    <a:srgbClr val="766108"/>
    <a:srgbClr val="005024"/>
    <a:srgbClr val="002E15"/>
    <a:srgbClr val="66FF66"/>
    <a:srgbClr val="33CC33"/>
    <a:srgbClr val="512D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68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11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6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85AD-C0D0-4F6A-8B1B-ADAC3D0D83ED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90EE-4F90-4876-92AE-5D22938BAA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90EE-4F90-4876-92AE-5D22938BAA1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90EE-4F90-4876-92AE-5D22938BAA1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90EE-4F90-4876-92AE-5D22938BAA1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A92E60-8101-4D68-B49E-8B92AA82543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E9E7BE-82D3-48EA-B491-EE51109B39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2232" y="764704"/>
            <a:ext cx="6499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тему: «Загадки комнатных растений»</a:t>
            </a:r>
            <a:endParaRPr lang="ru-RU" sz="3600" b="1" cap="all" spc="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62688" y="3860800"/>
            <a:ext cx="2881312" cy="7207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Воспитатель: </a:t>
            </a:r>
            <a:r>
              <a:rPr lang="ru-RU" sz="1800" dirty="0" err="1" smtClean="0"/>
              <a:t>АвдонинаЕ.А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                    </a:t>
            </a:r>
            <a:endParaRPr lang="ru-RU" sz="1600" dirty="0"/>
          </a:p>
        </p:txBody>
      </p:sp>
      <p:pic>
        <p:nvPicPr>
          <p:cNvPr id="5" name="Picture 8" descr="рыхление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123728" y="3356992"/>
            <a:ext cx="3168352" cy="31682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766108"/>
                </a:solidFill>
              </a:rPr>
              <a:t>Фикус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4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Родина  Фикуса – Азия и Африка. Молодые листья фикуса свернутые трубочкой. Фикусы бывают похожими на дерево, и на вечно зеленые кустарники. Фикусы полезные растения его используют для украшения жилищ. Все фикусы любят свет и быстро растут.</a:t>
            </a:r>
            <a:endParaRPr lang="ru-RU" sz="27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4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Scan1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645024"/>
            <a:ext cx="4176712" cy="3024188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43664" cy="6408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моей бабушки очень много комнатных цветов. Есть фикус, традесканция, много разноцветных фиалок на подоконнике. С цветами в комнате красиво. Я помогаю бабушке ухаживать за цветами: поливаю их, делаю им «душ». Поэтому цветы растут и цветут. 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64904"/>
            <a:ext cx="41146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Спатифиллум- очень красивый цветок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 меня в доме растет цветок, похожий на парус или флажок. Это </a:t>
            </a:r>
            <a:r>
              <a:rPr lang="ru-RU" dirty="0" err="1" smtClean="0">
                <a:solidFill>
                  <a:srgbClr val="0070C0"/>
                </a:solidFill>
              </a:rPr>
              <a:t>спатифиллум</a:t>
            </a:r>
            <a:r>
              <a:rPr lang="ru-RU" dirty="0" smtClean="0">
                <a:solidFill>
                  <a:srgbClr val="0070C0"/>
                </a:solidFill>
              </a:rPr>
              <a:t>- очень популярное растение, у него красивые листья и цветы. Растение любит тепло и опрыскивание. Когда цветок цветет, у него тонкий аромат, особенно по утрам.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8024" y="332656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an1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99792" y="620688"/>
            <a:ext cx="5906616" cy="410851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Фиалка</a:t>
            </a:r>
            <a:endParaRPr lang="ru-RU" sz="2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милые цветы,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Розовые лепестки,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Проявите чуть смекалки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 цветы зовут….(фиалки)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can1000188888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0"/>
            <a:ext cx="3560064" cy="4197096"/>
          </a:xfrm>
          <a:prstGeom prst="rect">
            <a:avLst/>
          </a:prstGeom>
        </p:spPr>
      </p:pic>
      <p:sp>
        <p:nvSpPr>
          <p:cNvPr id="32" name="Содержимое 31"/>
          <p:cNvSpPr>
            <a:spLocks noGrp="1"/>
          </p:cNvSpPr>
          <p:nvPr>
            <p:ph sz="half" idx="4294967295"/>
          </p:nvPr>
        </p:nvSpPr>
        <p:spPr>
          <a:xfrm>
            <a:off x="4008438" y="609600"/>
            <a:ext cx="5135562" cy="48006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Гибискус (Китайская роза)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Замечательное, очень красивое растение. В Индии, Китае цветы гибискуса используют на свадьбах, как украшение. Есть сорта, которые употребляю, как чай.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Китайская роза наполняет деревце с ярко зелеными листьями с зубчиками по краям цветы- махровые, с нежными  тонкими лепестками. Гибискус растет около 20 лет. Растение любит свет, хороший полив, любит чистоту.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77072"/>
            <a:ext cx="5867400" cy="6480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Фиалка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25144"/>
            <a:ext cx="5867400" cy="9361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C3FC5"/>
                </a:solidFill>
              </a:rPr>
              <a:t>Цветок фиолетовый, маленький</a:t>
            </a:r>
          </a:p>
          <a:p>
            <a:r>
              <a:rPr lang="ru-RU" dirty="0" smtClean="0">
                <a:solidFill>
                  <a:srgbClr val="8C3FC5"/>
                </a:solidFill>
              </a:rPr>
              <a:t>Растет у людей на виду </a:t>
            </a:r>
          </a:p>
          <a:p>
            <a:r>
              <a:rPr lang="ru-RU" dirty="0" smtClean="0">
                <a:solidFill>
                  <a:srgbClr val="8C3FC5"/>
                </a:solidFill>
              </a:rPr>
              <a:t>Такой замечательный, нежный</a:t>
            </a:r>
          </a:p>
          <a:p>
            <a:r>
              <a:rPr lang="ru-RU" dirty="0" smtClean="0">
                <a:solidFill>
                  <a:srgbClr val="8C3FC5"/>
                </a:solidFill>
              </a:rPr>
              <a:t>Смотри сколько хочешь – не жалко</a:t>
            </a:r>
          </a:p>
          <a:p>
            <a:r>
              <a:rPr lang="ru-RU" dirty="0" smtClean="0">
                <a:solidFill>
                  <a:srgbClr val="8C3FC5"/>
                </a:solidFill>
              </a:rPr>
              <a:t>И мы догадались по цвету, </a:t>
            </a:r>
          </a:p>
          <a:p>
            <a:r>
              <a:rPr lang="ru-RU" dirty="0" smtClean="0">
                <a:solidFill>
                  <a:srgbClr val="8C3FC5"/>
                </a:solidFill>
              </a:rPr>
              <a:t>Его называют ФИАЛКА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32656"/>
            <a:ext cx="475448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r>
              <a:rPr lang="ru-RU" sz="1600" dirty="0" smtClean="0">
                <a:solidFill>
                  <a:srgbClr val="00B0F0"/>
                </a:solidFill>
              </a:rPr>
              <a:t>На целый век украсит дом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                                                                  И всех излечит в доме том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                                                                  Цветок тот неказист на вид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                                                                  но как целитель знаменит!</a:t>
            </a:r>
            <a:endParaRPr lang="ru-RU" dirty="0"/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rgbClr val="00642D"/>
                </a:solidFill>
              </a:rPr>
              <a:t>Есть такой цветок – алоэ</a:t>
            </a:r>
          </a:p>
          <a:p>
            <a:r>
              <a:rPr lang="ru-RU" sz="1600" dirty="0" smtClean="0">
                <a:solidFill>
                  <a:srgbClr val="00642D"/>
                </a:solidFill>
              </a:rPr>
              <a:t>Оно целебное такое!</a:t>
            </a:r>
          </a:p>
          <a:p>
            <a:r>
              <a:rPr lang="ru-RU" sz="1600" dirty="0" smtClean="0">
                <a:solidFill>
                  <a:srgbClr val="00642D"/>
                </a:solidFill>
              </a:rPr>
              <a:t>На ранку стоит капнуть сок- </a:t>
            </a:r>
          </a:p>
          <a:p>
            <a:r>
              <a:rPr lang="ru-RU" sz="1600" dirty="0" smtClean="0">
                <a:solidFill>
                  <a:srgbClr val="00642D"/>
                </a:solidFill>
              </a:rPr>
              <a:t>И заживет в кратчайший срок.</a:t>
            </a:r>
          </a:p>
          <a:p>
            <a:endParaRPr lang="ru-RU" sz="1600" dirty="0">
              <a:solidFill>
                <a:srgbClr val="00642D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88640"/>
            <a:ext cx="309634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Рисование с натуры комнатных цветов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Scan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6876256" y="1268760"/>
            <a:ext cx="1944217" cy="2448272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1268760"/>
            <a:ext cx="223224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4221088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4365104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8640960" cy="597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1988840"/>
            <a:ext cx="8686800" cy="115212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686800" cy="4897438"/>
          </a:xfrm>
        </p:spPr>
        <p:txBody>
          <a:bodyPr>
            <a:normAutofit/>
          </a:bodyPr>
          <a:lstStyle/>
          <a:p>
            <a:r>
              <a:rPr lang="ru-RU" b="1" u="sng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Цель: </a:t>
            </a:r>
            <a:r>
              <a:rPr lang="ru-RU" sz="2400" b="1" cap="none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ECCF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создать условия для овладения нового способа действия по изучению зеленого уголка в группе детского сада и способностей к самостоятельному поиску, сбору информации.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</a:rPr>
            </a:br>
            <a:endParaRPr lang="ru-RU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717032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686800" cy="838200"/>
          </a:xfrm>
        </p:spPr>
        <p:txBody>
          <a:bodyPr/>
          <a:lstStyle/>
          <a:p>
            <a:r>
              <a:rPr lang="ru-RU" b="1" i="1" u="sng" cap="none" dirty="0" smtClean="0">
                <a:ln w="1905"/>
                <a:solidFill>
                  <a:srgbClr val="8C3F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</a:t>
            </a:r>
            <a:endParaRPr lang="ru-RU" b="1" i="1" u="sng" cap="none" dirty="0">
              <a:ln w="1905"/>
              <a:solidFill>
                <a:srgbClr val="8C3FC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525962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1.Способствовать расширению знаний детей о комнатных растений;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Способствовать сформированию представлении о значимости комнатных цветов;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Развивать практические навыки уход за комнатными растениями.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Воспитание любви к природе родного края, воспитание наблюдательности и бережного отношения к растениям;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Способствовать развитию воспитания экологической культуры.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Улучшение экологической среды группы, объединение усилий педагога, детей, родителей, направленных на благоустройства и озеленение группы.</a:t>
            </a:r>
          </a:p>
          <a:p>
            <a:r>
              <a:rPr lang="ru-RU" sz="2000" b="1" dirty="0" smtClean="0">
                <a:ln w="12700">
                  <a:solidFill>
                    <a:srgbClr val="00642D"/>
                  </a:solidFill>
                  <a:prstDash val="solid"/>
                </a:ln>
                <a:gradFill flip="none" rotWithShape="1">
                  <a:gsLst>
                    <a:gs pos="0">
                      <a:srgbClr val="8C3FC5">
                        <a:tint val="66000"/>
                        <a:satMod val="160000"/>
                      </a:srgbClr>
                    </a:gs>
                    <a:gs pos="50000">
                      <a:srgbClr val="8C3FC5">
                        <a:tint val="44500"/>
                        <a:satMod val="160000"/>
                      </a:srgbClr>
                    </a:gs>
                    <a:gs pos="100000">
                      <a:srgbClr val="8C3FC5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</a:t>
            </a:r>
            <a:r>
              <a:rPr lang="ru-RU" sz="2000" b="1" dirty="0" smtClean="0">
                <a:ln w="10541" cmpd="sng">
                  <a:solidFill>
                    <a:srgbClr val="00642D"/>
                  </a:solidFill>
                  <a:prstDash val="solid"/>
                </a:ln>
                <a:solidFill>
                  <a:srgbClr val="00B0F0"/>
                </a:solidFill>
              </a:rPr>
              <a:t> Формирование у старших дошкольников желания и способностей к самостоятельному поиску, сбору информации.</a:t>
            </a:r>
            <a:endParaRPr lang="ru-RU" sz="2000" b="1" dirty="0">
              <a:ln w="10541" cmpd="sng">
                <a:solidFill>
                  <a:srgbClr val="00642D"/>
                </a:solidFill>
                <a:prstDash val="solid"/>
              </a:ln>
              <a:gradFill flip="none" rotWithShape="1">
                <a:gsLst>
                  <a:gs pos="0">
                    <a:srgbClr val="8C3FC5">
                      <a:tint val="66000"/>
                      <a:satMod val="160000"/>
                    </a:srgbClr>
                  </a:gs>
                  <a:gs pos="50000">
                    <a:srgbClr val="8C3FC5">
                      <a:tint val="44500"/>
                      <a:satMod val="160000"/>
                    </a:srgbClr>
                  </a:gs>
                  <a:gs pos="100000">
                    <a:srgbClr val="8C3FC5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b="1" i="1" u="sng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Актуальность:</a:t>
            </a:r>
            <a:endParaRPr lang="ru-RU" b="1" i="1" u="sng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686800" cy="50403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природоохранных мероприятий во многом зависит экологической культуры, особенно актуально это для подрастающего поколения.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Настоящей работой мы хотели обратить внимание на такую проблему, как развитие потребности у детей к познанию природы, растительного мира, повышения экологической грамотности дошкольников.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Большую роль в экологическом образовании старших дошкольников играет практическая исследовательская деятельность. Теоретические знания, должны стать базой для самостоятельного осмысления происходящих в природе процессов и явлений.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 собственных исследований, наблюдений позволят обобщать, анализировать и способствовать экологически грамотному, безопасному для природы и собственного здоровья поведению. Практическая деятельность по созданию зеленого уголка позволит детям и родителям под руководством педагогов – изучать природу не только по книгам, но и по собственным наблюдениям.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i="1" u="sng" dirty="0" smtClean="0">
                <a:ln>
                  <a:solidFill>
                    <a:srgbClr val="002E15"/>
                  </a:solidFill>
                </a:ln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Тип проекта: </a:t>
            </a:r>
            <a:r>
              <a:rPr lang="ru-RU" sz="2400" i="1" dirty="0" smtClean="0">
                <a:ln>
                  <a:solidFill>
                    <a:srgbClr val="002E15"/>
                  </a:solidFill>
                </a:ln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краткосрочный</a:t>
            </a:r>
            <a:endParaRPr lang="ru-RU" sz="2400" i="1" dirty="0">
              <a:ln>
                <a:solidFill>
                  <a:srgbClr val="002E15"/>
                </a:solidFill>
              </a:ln>
              <a:solidFill>
                <a:srgbClr val="00502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/>
          <a:lstStyle/>
          <a:p>
            <a:r>
              <a:rPr lang="ru-RU" i="1" u="sng" dirty="0" smtClean="0">
                <a:ln>
                  <a:solidFill>
                    <a:srgbClr val="002E15"/>
                  </a:solidFill>
                </a:ln>
                <a:solidFill>
                  <a:srgbClr val="005024"/>
                </a:solidFill>
              </a:rPr>
              <a:t>Участники проекта</a:t>
            </a:r>
            <a:r>
              <a:rPr lang="ru-RU" dirty="0" smtClean="0">
                <a:ln>
                  <a:solidFill>
                    <a:srgbClr val="002E15"/>
                  </a:solidFill>
                </a:ln>
                <a:solidFill>
                  <a:srgbClr val="005024"/>
                </a:solidFill>
              </a:rPr>
              <a:t>: </a:t>
            </a:r>
            <a:r>
              <a:rPr lang="ru-RU" sz="2800" dirty="0" smtClean="0">
                <a:ln>
                  <a:solidFill>
                    <a:srgbClr val="002E15"/>
                  </a:solidFill>
                </a:ln>
                <a:solidFill>
                  <a:srgbClr val="005024"/>
                </a:solidFill>
              </a:rPr>
              <a:t>дети, родители</a:t>
            </a:r>
          </a:p>
          <a:p>
            <a:endParaRPr lang="ru-RU" sz="2800" dirty="0" smtClean="0">
              <a:ln>
                <a:solidFill>
                  <a:srgbClr val="002E15"/>
                </a:solidFill>
              </a:ln>
              <a:solidFill>
                <a:srgbClr val="005024"/>
              </a:solidFill>
            </a:endParaRPr>
          </a:p>
          <a:p>
            <a:pPr>
              <a:buNone/>
            </a:pPr>
            <a:endParaRPr lang="ru-RU" sz="2800" dirty="0">
              <a:ln>
                <a:solidFill>
                  <a:srgbClr val="002E15"/>
                </a:solidFill>
              </a:ln>
              <a:solidFill>
                <a:srgbClr val="005024"/>
              </a:solidFill>
            </a:endParaRPr>
          </a:p>
        </p:txBody>
      </p:sp>
    </p:spTree>
  </p:cSld>
  <p:clrMapOvr>
    <a:masterClrMapping/>
  </p:clrMapOvr>
  <p:transition spd="slow" advTm="3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</a:t>
            </a:r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реализации проекта:</a:t>
            </a:r>
            <a:endParaRPr lang="ru-RU" b="1" i="1" u="sng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Подготовительный этап: </a:t>
            </a:r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348880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2423592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Постановка цели, определение и формы работы.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Анкетирование детей «Что ты знаешь о комнатных растениях».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Подбор иллюстративного видеоматериала, художественной литературы, дидактических игр.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Воспитатели</a:t>
                      </a:r>
                    </a:p>
                    <a:p>
                      <a:endParaRPr lang="ru-RU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endParaRPr lang="ru-RU" b="0" cap="none" spc="0" dirty="0" smtClean="0">
                        <a:ln w="10160">
                          <a:solidFill>
                            <a:srgbClr val="FFC000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Дети, воспитатели</a:t>
                      </a:r>
                    </a:p>
                    <a:p>
                      <a:endParaRPr lang="ru-RU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endParaRPr lang="ru-RU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endParaRPr lang="ru-RU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Воспитатели</a:t>
                      </a:r>
                      <a:endParaRPr lang="ru-RU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408"/>
                <a:gridCol w="2547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Чтение познавательной литературы «Детская энциклопедия», «Комнатные растения»Разучивание загадок о комнатных растений. Чтение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худож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. литературы: Е.Серова «Наши цветы», М. Пришвин «Золотой луч».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Беседа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«Полезные лечебные комнатные растения», «Откуда появляются комнатные растения»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Ситуативные общение по теме «Зачем нужны комнатные растения в доме»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С/и «Узнай по описанию» «Назови комнатные растения на заданный звук»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Воспитатели</a:t>
                      </a: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Воспитатели, дети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Опытно-экспериментальная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336"/>
                <a:gridCol w="3195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«На свету и в темноте»; «С водой и без воды»; «Как помочь растению»</a:t>
                      </a:r>
                    </a:p>
                    <a:p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Пальчиковая игра «Цветок»</a:t>
                      </a:r>
                    </a:p>
                    <a:p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Сопряженная гимнастика «Цветок»</a:t>
                      </a:r>
                    </a:p>
                    <a:p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Динамическая игра «На окне в горшочках…»</a:t>
                      </a:r>
                    </a:p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Художественно-</a:t>
                      </a:r>
                      <a:r>
                        <a:rPr lang="ru-RU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творческая деятельность: </a:t>
                      </a:r>
                    </a:p>
                    <a:p>
                      <a:r>
                        <a:rPr lang="ru-RU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Рисование с натуры комнатных цветов </a:t>
                      </a:r>
                    </a:p>
                    <a:p>
                      <a:r>
                        <a:rPr lang="ru-RU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Барельеф «Фиалка»</a:t>
                      </a:r>
                    </a:p>
                    <a:p>
                      <a:r>
                        <a:rPr lang="ru-RU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Рассматривание буклетов, открыток, видеоматериала по теме : «Комнатные растения: наши друзья или враги»; «Подбираем цветы для детской комнаты» - консультации для родителей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Воспитатели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C3F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Заключительный этап</a:t>
            </a:r>
            <a:b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C3F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C3FC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554163"/>
          <a:ext cx="8686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«Мой любимый комнатный цветок»</a:t>
                      </a:r>
                    </a:p>
                    <a:p>
                      <a:r>
                        <a:rPr lang="ru-RU" dirty="0" smtClean="0"/>
                        <a:t>Презентация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Родители,</a:t>
                      </a:r>
                      <a:r>
                        <a:rPr lang="ru-RU" baseline="0" dirty="0" smtClean="0"/>
                        <a:t> дети</a:t>
                      </a:r>
                    </a:p>
                    <a:p>
                      <a:r>
                        <a:rPr lang="ru-RU" baseline="0" dirty="0" smtClean="0"/>
                        <a:t>Воспитатели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729</Words>
  <Application>Microsoft Office PowerPoint</Application>
  <PresentationFormat>Экран (4:3)</PresentationFormat>
  <Paragraphs>91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Цель: создать условия для овладения нового способа действия по изучению зеленого уголка в группе детского сада и способностей к самостоятельному поиску, сбору информации.  </vt:lpstr>
      <vt:lpstr>Задачи проекта:</vt:lpstr>
      <vt:lpstr>Актуальность:</vt:lpstr>
      <vt:lpstr>Тип проекта: краткосрочный</vt:lpstr>
      <vt:lpstr>Этапы реализации проекта:</vt:lpstr>
      <vt:lpstr>Основной этап</vt:lpstr>
      <vt:lpstr>Опытно-экспериментальная деятельность. </vt:lpstr>
      <vt:lpstr>Заключительный этап </vt:lpstr>
      <vt:lpstr>    Фикус Родина  Фикуса – Азия и Африка. Молодые листья фикуса свернутые трубочкой. Фикусы бывают похожими на дерево, и на вечно зеленые кустарники. Фикусы полезные растения его используют для украшения жилищ. Все фикусы любят свет и быстро растут.</vt:lpstr>
      <vt:lpstr>У моей бабушки очень много комнатных цветов. Есть фикус, традесканция, много разноцветных фиалок на подоконнике. С цветами в комнате красиво. Я помогаю бабушке ухаживать за цветами: поливаю их, делаю им «душ». Поэтому цветы растут и цветут. </vt:lpstr>
      <vt:lpstr>Спатифиллум- очень красивый цветок.</vt:lpstr>
      <vt:lpstr>Фиалка</vt:lpstr>
      <vt:lpstr>Слайд 14</vt:lpstr>
      <vt:lpstr>Фиалка</vt:lpstr>
      <vt:lpstr>                             На целый век украсит дом                                                                   И всех излечит в доме том                                                                   Цветок тот неказист на вид                                                                   но как целитель знаменит!</vt:lpstr>
      <vt:lpstr>Рисование с натуры комнатных цветов</vt:lpstr>
      <vt:lpstr>Слайд 18</vt:lpstr>
      <vt:lpstr>Конец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2014-03-11T19:48:23Z</dcterms:created>
  <dcterms:modified xsi:type="dcterms:W3CDTF">2015-04-21T17:05:21Z</dcterms:modified>
</cp:coreProperties>
</file>