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381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60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34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48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smtClean="0">
                <a:solidFill>
                  <a:srgbClr val="404040"/>
                </a:solidFill>
              </a:rPr>
              <a:pPr/>
              <a:t>09.11.2014</a:t>
            </a:fld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smtClean="0">
                <a:solidFill>
                  <a:srgbClr val="404040"/>
                </a:solidFill>
              </a:rPr>
              <a:pPr/>
              <a:t>‹#›</a:t>
            </a:fld>
            <a:endParaRPr lang="ru-RU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smtClean="0">
                <a:solidFill>
                  <a:srgbClr val="404040"/>
                </a:solidFill>
              </a:rPr>
              <a:pPr/>
              <a:t>09.11.2014</a:t>
            </a:fld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smtClean="0">
                <a:solidFill>
                  <a:srgbClr val="404040"/>
                </a:solidFill>
              </a:rPr>
              <a:pPr/>
              <a:t>‹#›</a:t>
            </a:fld>
            <a:endParaRPr lang="ru-RU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smtClean="0">
                <a:solidFill>
                  <a:srgbClr val="404040"/>
                </a:solidFill>
              </a:rPr>
              <a:pPr/>
              <a:t>09.11.2014</a:t>
            </a:fld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smtClean="0">
                <a:solidFill>
                  <a:srgbClr val="404040"/>
                </a:solidFill>
              </a:rPr>
              <a:pPr/>
              <a:t>‹#›</a:t>
            </a:fld>
            <a:endParaRPr lang="ru-RU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5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8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smtClean="0">
                <a:solidFill>
                  <a:srgbClr val="404040"/>
                </a:solidFill>
              </a:rPr>
              <a:pPr/>
              <a:t>09.11.2014</a:t>
            </a:fld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smtClean="0">
                <a:solidFill>
                  <a:srgbClr val="404040"/>
                </a:solidFill>
              </a:rPr>
              <a:pPr/>
              <a:t>‹#›</a:t>
            </a:fld>
            <a:endParaRPr lang="ru-RU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smtClean="0">
                <a:solidFill>
                  <a:srgbClr val="404040"/>
                </a:solidFill>
              </a:rPr>
              <a:pPr/>
              <a:t>09.11.2014</a:t>
            </a:fld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smtClean="0">
                <a:solidFill>
                  <a:srgbClr val="404040"/>
                </a:solidFill>
              </a:rPr>
              <a:pPr/>
              <a:t>‹#›</a:t>
            </a:fld>
            <a:endParaRPr lang="ru-RU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smtClean="0">
                <a:solidFill>
                  <a:srgbClr val="404040"/>
                </a:solidFill>
              </a:rPr>
              <a:pPr/>
              <a:t>09.11.2014</a:t>
            </a:fld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smtClean="0">
                <a:solidFill>
                  <a:srgbClr val="404040"/>
                </a:solidFill>
              </a:rPr>
              <a:pPr/>
              <a:t>‹#›</a:t>
            </a:fld>
            <a:endParaRPr lang="ru-RU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smtClean="0">
                <a:solidFill>
                  <a:srgbClr val="404040"/>
                </a:solidFill>
              </a:rPr>
              <a:pPr/>
              <a:t>09.11.2014</a:t>
            </a:fld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smtClean="0">
                <a:solidFill>
                  <a:srgbClr val="404040"/>
                </a:solidFill>
              </a:rPr>
              <a:pPr/>
              <a:t>‹#›</a:t>
            </a:fld>
            <a:endParaRPr lang="ru-RU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4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smtClean="0">
                <a:solidFill>
                  <a:srgbClr val="404040"/>
                </a:solidFill>
              </a:rPr>
              <a:pPr/>
              <a:t>09.11.2014</a:t>
            </a:fld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smtClean="0">
                <a:solidFill>
                  <a:srgbClr val="404040"/>
                </a:solidFill>
              </a:rPr>
              <a:pPr/>
              <a:t>‹#›</a:t>
            </a:fld>
            <a:endParaRPr lang="ru-RU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smtClean="0">
                <a:solidFill>
                  <a:srgbClr val="404040"/>
                </a:solidFill>
              </a:rPr>
              <a:pPr/>
              <a:t>09.11.2014</a:t>
            </a:fld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smtClean="0">
                <a:solidFill>
                  <a:srgbClr val="404040"/>
                </a:solidFill>
              </a:rPr>
              <a:pPr/>
              <a:t>‹#›</a:t>
            </a:fld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920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ru-RU" smtClean="0">
                <a:solidFill>
                  <a:srgbClr val="404040"/>
                </a:solidFill>
              </a:rPr>
              <a:pPr/>
              <a:t>09.11.2014</a:t>
            </a:fld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ru-RU" smtClean="0">
                <a:solidFill>
                  <a:srgbClr val="404040"/>
                </a:solidFill>
              </a:rPr>
              <a:pPr/>
              <a:t>‹#›</a:t>
            </a:fld>
            <a:endParaRPr lang="ru-RU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4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59" y="533400"/>
            <a:ext cx="11561523" cy="1157614"/>
          </a:xfrm>
        </p:spPr>
        <p:txBody>
          <a:bodyPr>
            <a:norm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6600" b="1" i="0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Как хлеб на стол пришёл?</a:t>
            </a:r>
            <a:endParaRPr lang="ru-RU" sz="6600" b="1" i="0" dirty="0">
              <a:solidFill>
                <a:srgbClr val="00206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81403" y="3306870"/>
            <a:ext cx="6338169" cy="2430051"/>
          </a:xfrm>
        </p:spPr>
        <p:txBody>
          <a:bodyPr>
            <a:noAutofit/>
          </a:bodyPr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/>
              </a:rPr>
              <a:t>МБОУ «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/>
              </a:rPr>
              <a:t>Зональненская</a:t>
            </a:r>
            <a:r>
              <a:rPr lang="ru-RU" sz="2800" b="1" dirty="0" smtClean="0">
                <a:solidFill>
                  <a:srgbClr val="0070C0"/>
                </a:solidFill>
                <a:latin typeface="Times New Roman"/>
              </a:rPr>
              <a:t> СОШ»</a:t>
            </a:r>
          </a:p>
          <a:p>
            <a:pPr marL="0" indent="0" algn="l" defTabSz="914400">
              <a:spcBef>
                <a:spcPts val="1800"/>
              </a:spcBef>
              <a:buNone/>
            </a:pPr>
            <a:r>
              <a:rPr lang="ru-RU" sz="2800" b="1" i="0" dirty="0" smtClean="0">
                <a:solidFill>
                  <a:srgbClr val="0070C0"/>
                </a:solidFill>
                <a:latin typeface="Times New Roman"/>
              </a:rPr>
              <a:t>Томского района</a:t>
            </a:r>
          </a:p>
          <a:p>
            <a:pPr marL="0" indent="0" algn="l" defTabSz="914400">
              <a:spcBef>
                <a:spcPts val="1800"/>
              </a:spcBef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/>
              </a:rPr>
              <a:t>Батурина Валентина Владимировна</a:t>
            </a:r>
            <a:endParaRPr lang="ru-RU" sz="2800" b="1" i="0" dirty="0">
              <a:solidFill>
                <a:srgbClr val="0070C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71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67" y="209897"/>
            <a:ext cx="7893350" cy="56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3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6690" y="914400"/>
            <a:ext cx="44203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т</a:t>
            </a:r>
            <a:r>
              <a:rPr lang="ru-RU" sz="4400" b="1" dirty="0" smtClean="0">
                <a:solidFill>
                  <a:srgbClr val="002060"/>
                </a:solidFill>
              </a:rPr>
              <a:t>ракторист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26652" y="934923"/>
            <a:ext cx="3214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к</a:t>
            </a:r>
            <a:r>
              <a:rPr lang="ru-RU" sz="4400" b="1" dirty="0" smtClean="0">
                <a:solidFill>
                  <a:srgbClr val="002060"/>
                </a:solidFill>
              </a:rPr>
              <a:t>омбайнёр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6690" y="2542876"/>
            <a:ext cx="21515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ш</a:t>
            </a:r>
            <a:r>
              <a:rPr lang="ru-RU" sz="4400" b="1" dirty="0" smtClean="0">
                <a:solidFill>
                  <a:srgbClr val="002060"/>
                </a:solidFill>
              </a:rPr>
              <a:t>офёр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8414" y="2906038"/>
            <a:ext cx="2793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а</a:t>
            </a:r>
            <a:r>
              <a:rPr lang="ru-RU" sz="4400" b="1" dirty="0" smtClean="0">
                <a:solidFill>
                  <a:srgbClr val="002060"/>
                </a:solidFill>
              </a:rPr>
              <a:t>гроном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322" y="3898384"/>
            <a:ext cx="25907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м</a:t>
            </a:r>
            <a:r>
              <a:rPr lang="ru-RU" sz="4400" b="1" dirty="0" smtClean="0">
                <a:solidFill>
                  <a:srgbClr val="002060"/>
                </a:solidFill>
              </a:rPr>
              <a:t>ельник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56318" y="3384033"/>
            <a:ext cx="2505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пекарь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16" y="365126"/>
            <a:ext cx="11686784" cy="108267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Берегите хлеб!  Хлеб – наше богатство.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8100" y="2004163"/>
            <a:ext cx="5625020" cy="3081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Человек привык трудиться.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Люди пашут, сеют, жнут.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В каждом зернышке пшеницы,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В каждой крошке хлеба - труд.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28494" r="13981" b="21188"/>
          <a:stretch/>
        </p:blipFill>
        <p:spPr>
          <a:xfrm>
            <a:off x="5913120" y="1766170"/>
            <a:ext cx="6160382" cy="3156559"/>
          </a:xfrm>
        </p:spPr>
      </p:pic>
    </p:spTree>
    <p:extLst>
      <p:ext uri="{BB962C8B-B14F-4D97-AF65-F5344CB8AC3E}">
        <p14:creationId xmlns:p14="http://schemas.microsoft.com/office/powerpoint/2010/main" val="8515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8488" y="375782"/>
            <a:ext cx="92567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У меня растут года,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 Будет и семнадцать.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Где работать мне тогда?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Чем заниматься?</a:t>
            </a:r>
          </a:p>
          <a:p>
            <a:pPr algn="ctr"/>
            <a:endParaRPr lang="ru-RU" sz="4800" dirty="0" smtClean="0"/>
          </a:p>
          <a:p>
            <a:pPr algn="ctr"/>
            <a:r>
              <a:rPr lang="ru-RU" sz="4800" dirty="0" err="1" smtClean="0"/>
              <a:t>В.Маяковский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507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781" y="1152394"/>
            <a:ext cx="115489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«Профессия – основной род занятий, трудовой деятельности»</a:t>
            </a:r>
          </a:p>
          <a:p>
            <a:endParaRPr lang="ru-RU" sz="5400" dirty="0" smtClean="0">
              <a:solidFill>
                <a:srgbClr val="002060"/>
              </a:solidFill>
            </a:endParaRPr>
          </a:p>
          <a:p>
            <a:r>
              <a:rPr lang="ru-RU" sz="5400" dirty="0" smtClean="0"/>
              <a:t>(Толковый словарь Ожегова)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9321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Хлеб – всему голова.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44" y="1570654"/>
            <a:ext cx="7728559" cy="5124370"/>
          </a:xfrm>
        </p:spPr>
      </p:pic>
    </p:spTree>
    <p:extLst>
      <p:ext uri="{BB962C8B-B14F-4D97-AF65-F5344CB8AC3E}">
        <p14:creationId xmlns:p14="http://schemas.microsoft.com/office/powerpoint/2010/main" val="15712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69" y="212942"/>
            <a:ext cx="7795801" cy="59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9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3539" r="4878" b="7766"/>
          <a:stretch/>
        </p:blipFill>
        <p:spPr>
          <a:xfrm>
            <a:off x="1979112" y="350728"/>
            <a:ext cx="7518105" cy="56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1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/>
          <a:stretch/>
        </p:blipFill>
        <p:spPr>
          <a:xfrm>
            <a:off x="2354892" y="0"/>
            <a:ext cx="6638795" cy="65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3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12429" r="10020" b="5070"/>
          <a:stretch/>
        </p:blipFill>
        <p:spPr>
          <a:xfrm>
            <a:off x="1741230" y="200417"/>
            <a:ext cx="7880105" cy="57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6378" r="9377" b="7834"/>
          <a:stretch/>
        </p:blipFill>
        <p:spPr>
          <a:xfrm>
            <a:off x="1790508" y="87682"/>
            <a:ext cx="7635782" cy="57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2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Юные друзья: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Friends_16x9_TP103896100" id="{5BC9014A-E680-4FF1-919A-F7F2C69FAA43}" vid="{DDBB3E06-5751-4A11-9985-9F84498183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92</Words>
  <Application>Microsoft Office PowerPoint</Application>
  <PresentationFormat>Широкоэкранный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Юные друзья: 16 x 9</vt:lpstr>
      <vt:lpstr>Как хлеб на стол пришёл?</vt:lpstr>
      <vt:lpstr>Презентация PowerPoint</vt:lpstr>
      <vt:lpstr>Презентация PowerPoint</vt:lpstr>
      <vt:lpstr>Хлеб – всему голова.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Берегите хлеб!  Хлеб – наше богатство.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11</cp:revision>
  <dcterms:created xsi:type="dcterms:W3CDTF">2014-10-07T12:59:26Z</dcterms:created>
  <dcterms:modified xsi:type="dcterms:W3CDTF">2014-11-09T18:10:11Z</dcterms:modified>
</cp:coreProperties>
</file>