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3" r:id="rId9"/>
    <p:sldId id="274" r:id="rId10"/>
    <p:sldId id="276" r:id="rId11"/>
    <p:sldId id="275" r:id="rId12"/>
    <p:sldId id="258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EE9D6-8EF0-4354-AB89-C07A6361D56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63AA7D-32AA-4DB1-8B9D-3CDA38AB5A87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Задачи проекта: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80451B9-704C-48A0-8FB9-DFFECFE22CFA}" type="parTrans" cxnId="{1DE9140B-F332-469F-B4D4-64B270EA439C}">
      <dgm:prSet/>
      <dgm:spPr/>
      <dgm:t>
        <a:bodyPr/>
        <a:lstStyle/>
        <a:p>
          <a:endParaRPr lang="ru-RU"/>
        </a:p>
      </dgm:t>
    </dgm:pt>
    <dgm:pt modelId="{1356CC37-48F3-437C-81AE-9670ACF223C3}" type="sibTrans" cxnId="{1DE9140B-F332-469F-B4D4-64B270EA439C}">
      <dgm:prSet/>
      <dgm:spPr/>
      <dgm:t>
        <a:bodyPr/>
        <a:lstStyle/>
        <a:p>
          <a:endParaRPr lang="ru-RU"/>
        </a:p>
      </dgm:t>
    </dgm:pt>
    <dgm:pt modelId="{FA7439BC-5D54-4C72-9E08-7F51BBD4597C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Формировать у детей представления об Олимпийских играх, как мирном соревновании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802362E-6582-4841-9291-76F434E4B15E}" type="parTrans" cxnId="{D65A1395-6079-4118-BFD4-2E1639FCAACF}">
      <dgm:prSet/>
      <dgm:spPr/>
      <dgm:t>
        <a:bodyPr/>
        <a:lstStyle/>
        <a:p>
          <a:endParaRPr lang="ru-RU"/>
        </a:p>
      </dgm:t>
    </dgm:pt>
    <dgm:pt modelId="{AFF4CC5A-243A-40D7-938D-E15FCD69E3F5}" type="sibTrans" cxnId="{D65A1395-6079-4118-BFD4-2E1639FCAACF}">
      <dgm:prSet/>
      <dgm:spPr/>
      <dgm:t>
        <a:bodyPr/>
        <a:lstStyle/>
        <a:p>
          <a:endParaRPr lang="ru-RU"/>
        </a:p>
      </dgm:t>
    </dgm:pt>
    <dgm:pt modelId="{1F0614F3-338C-4A61-8D80-AE71220D9082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развивать у детей интерес к занятиям физической культурой и спортом.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7C78CC5-CB96-4300-A5D5-83E7A31083D6}" type="parTrans" cxnId="{C7456526-BF15-4CF7-9BEE-414DF0EA12F5}">
      <dgm:prSet/>
      <dgm:spPr/>
      <dgm:t>
        <a:bodyPr/>
        <a:lstStyle/>
        <a:p>
          <a:endParaRPr lang="ru-RU"/>
        </a:p>
      </dgm:t>
    </dgm:pt>
    <dgm:pt modelId="{45CC497C-9545-4F68-B87F-7D60B16C28D0}" type="sibTrans" cxnId="{C7456526-BF15-4CF7-9BEE-414DF0EA12F5}">
      <dgm:prSet/>
      <dgm:spPr/>
      <dgm:t>
        <a:bodyPr/>
        <a:lstStyle/>
        <a:p>
          <a:endParaRPr lang="ru-RU"/>
        </a:p>
      </dgm:t>
    </dgm:pt>
    <dgm:pt modelId="{C44BB4F6-58E7-4299-8BB0-2F830923E344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Сроки реализации проекта: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FCACB7D4-9617-4043-8BE1-EA76EC3164AA}" type="parTrans" cxnId="{B6FD1680-6936-4FE0-9695-90CB81522D23}">
      <dgm:prSet/>
      <dgm:spPr/>
      <dgm:t>
        <a:bodyPr/>
        <a:lstStyle/>
        <a:p>
          <a:endParaRPr lang="ru-RU"/>
        </a:p>
      </dgm:t>
    </dgm:pt>
    <dgm:pt modelId="{64247076-FCE5-434A-87BA-A8789658B69C}" type="sibTrans" cxnId="{B6FD1680-6936-4FE0-9695-90CB81522D23}">
      <dgm:prSet/>
      <dgm:spPr/>
      <dgm:t>
        <a:bodyPr/>
        <a:lstStyle/>
        <a:p>
          <a:endParaRPr lang="ru-RU"/>
        </a:p>
      </dgm:t>
    </dgm:pt>
    <dgm:pt modelId="{44A9B6E0-FD6A-470C-9628-F374066AC890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октябрь 2013- апрель 2014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156A050F-01BE-4918-BB03-676F0115ED32}" type="parTrans" cxnId="{6F3011FC-B8CF-4A50-8670-23405B0D7164}">
      <dgm:prSet/>
      <dgm:spPr/>
      <dgm:t>
        <a:bodyPr/>
        <a:lstStyle/>
        <a:p>
          <a:endParaRPr lang="ru-RU"/>
        </a:p>
      </dgm:t>
    </dgm:pt>
    <dgm:pt modelId="{32074952-688A-435A-96EF-770BEF527207}" type="sibTrans" cxnId="{6F3011FC-B8CF-4A50-8670-23405B0D7164}">
      <dgm:prSet/>
      <dgm:spPr/>
      <dgm:t>
        <a:bodyPr/>
        <a:lstStyle/>
        <a:p>
          <a:endParaRPr lang="ru-RU"/>
        </a:p>
      </dgm:t>
    </dgm:pt>
    <dgm:pt modelId="{C83CE392-1AE8-403F-A6E7-B455E0C1235A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воспитывать значимые личностные качества 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F21B010-C3FC-4943-9451-7C13D7913C52}" type="parTrans" cxnId="{354B4FC6-573A-4E16-9D45-06A47499632A}">
      <dgm:prSet/>
      <dgm:spPr/>
      <dgm:t>
        <a:bodyPr/>
        <a:lstStyle/>
        <a:p>
          <a:endParaRPr lang="ru-RU"/>
        </a:p>
      </dgm:t>
    </dgm:pt>
    <dgm:pt modelId="{E59236E6-1FBE-4306-84A6-47F62FE64254}" type="sibTrans" cxnId="{354B4FC6-573A-4E16-9D45-06A47499632A}">
      <dgm:prSet/>
      <dgm:spPr/>
      <dgm:t>
        <a:bodyPr/>
        <a:lstStyle/>
        <a:p>
          <a:endParaRPr lang="ru-RU"/>
        </a:p>
      </dgm:t>
    </dgm:pt>
    <dgm:pt modelId="{D7010883-2560-45F8-9A93-55DF5AF070D7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Развивать умения и навыки сотрудничества через нравственный и эстетический опыт Олимпиад.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C7958F95-C94B-469F-99F3-DF7DD76DCDE5}" type="parTrans" cxnId="{0FDA8F87-B07B-4A03-A553-7F7641F1D93F}">
      <dgm:prSet/>
      <dgm:spPr/>
      <dgm:t>
        <a:bodyPr/>
        <a:lstStyle/>
        <a:p>
          <a:endParaRPr lang="ru-RU"/>
        </a:p>
      </dgm:t>
    </dgm:pt>
    <dgm:pt modelId="{FD4837BC-4976-4F3E-AAB9-B571814E639B}" type="sibTrans" cxnId="{0FDA8F87-B07B-4A03-A553-7F7641F1D93F}">
      <dgm:prSet/>
      <dgm:spPr/>
      <dgm:t>
        <a:bodyPr/>
        <a:lstStyle/>
        <a:p>
          <a:endParaRPr lang="ru-RU"/>
        </a:p>
      </dgm:t>
    </dgm:pt>
    <dgm:pt modelId="{33835B25-98FF-4F80-ABB2-0C12A0896EC3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Arial" pitchFamily="34" charset="0"/>
              <a:cs typeface="Arial" pitchFamily="34" charset="0"/>
            </a:rPr>
            <a:t>воспитывать стремление к укреплению и сохранению своего собственного здоровья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7CF0B88-B89E-4419-904E-08FB55C94DC1}" type="parTrans" cxnId="{53E9BF5C-3B3C-4AD2-9FC2-B3DAAB09016E}">
      <dgm:prSet/>
      <dgm:spPr/>
      <dgm:t>
        <a:bodyPr/>
        <a:lstStyle/>
        <a:p>
          <a:endParaRPr lang="ru-RU"/>
        </a:p>
      </dgm:t>
    </dgm:pt>
    <dgm:pt modelId="{6B8920AA-3925-418B-99EF-FB48F6565EFB}" type="sibTrans" cxnId="{53E9BF5C-3B3C-4AD2-9FC2-B3DAAB09016E}">
      <dgm:prSet/>
      <dgm:spPr/>
      <dgm:t>
        <a:bodyPr/>
        <a:lstStyle/>
        <a:p>
          <a:endParaRPr lang="ru-RU"/>
        </a:p>
      </dgm:t>
    </dgm:pt>
    <dgm:pt modelId="{95D683D4-10F7-48FD-90A1-A39C0B7C2465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Arial" pitchFamily="34" charset="0"/>
              <a:cs typeface="Arial" pitchFamily="34" charset="0"/>
            </a:rPr>
            <a:t>Формирование социальной и личностной мотивации детей старшего дошкольного возраста на сохранение и укрепление своего здоровья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D7847BC-54C0-4B2C-A1D4-F962BD3933BF}" type="sibTrans" cxnId="{3B47D416-B058-4512-92DF-DC933F8E04DA}">
      <dgm:prSet/>
      <dgm:spPr/>
      <dgm:t>
        <a:bodyPr/>
        <a:lstStyle/>
        <a:p>
          <a:endParaRPr lang="ru-RU"/>
        </a:p>
      </dgm:t>
    </dgm:pt>
    <dgm:pt modelId="{6DF783BF-6A51-4966-80FA-D7BD947A0715}" type="parTrans" cxnId="{3B47D416-B058-4512-92DF-DC933F8E04DA}">
      <dgm:prSet/>
      <dgm:spPr/>
      <dgm:t>
        <a:bodyPr/>
        <a:lstStyle/>
        <a:p>
          <a:endParaRPr lang="ru-RU"/>
        </a:p>
      </dgm:t>
    </dgm:pt>
    <dgm:pt modelId="{6E25298C-75B8-4070-B603-8D1DD190A928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Цель проекта: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2463C892-4580-4CF7-9548-4E10B47D948D}" type="sibTrans" cxnId="{210379F0-CF1B-4502-B42C-3315D99A25B1}">
      <dgm:prSet/>
      <dgm:spPr/>
      <dgm:t>
        <a:bodyPr/>
        <a:lstStyle/>
        <a:p>
          <a:endParaRPr lang="ru-RU"/>
        </a:p>
      </dgm:t>
    </dgm:pt>
    <dgm:pt modelId="{9FE26789-4852-4551-9D30-3E5A5FA318EF}" type="parTrans" cxnId="{210379F0-CF1B-4502-B42C-3315D99A25B1}">
      <dgm:prSet/>
      <dgm:spPr/>
      <dgm:t>
        <a:bodyPr/>
        <a:lstStyle/>
        <a:p>
          <a:endParaRPr lang="ru-RU"/>
        </a:p>
      </dgm:t>
    </dgm:pt>
    <dgm:pt modelId="{B9F7F9DA-D579-4827-B56D-CDD2CF4845E3}" type="pres">
      <dgm:prSet presAssocID="{DE3EE9D6-8EF0-4354-AB89-C07A6361D5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6DB0CD-E9C3-4853-B32F-E436109A3231}" type="pres">
      <dgm:prSet presAssocID="{6E25298C-75B8-4070-B603-8D1DD190A928}" presName="linNode" presStyleCnt="0"/>
      <dgm:spPr/>
    </dgm:pt>
    <dgm:pt modelId="{196C2222-C6E4-4203-9E8B-29EAAAB492D6}" type="pres">
      <dgm:prSet presAssocID="{6E25298C-75B8-4070-B603-8D1DD190A928}" presName="parentShp" presStyleLbl="node1" presStyleIdx="0" presStyleCnt="3" custScaleX="58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0B77F-66FC-4844-89B1-05E48051B557}" type="pres">
      <dgm:prSet presAssocID="{6E25298C-75B8-4070-B603-8D1DD190A928}" presName="childShp" presStyleLbl="bgAccFollowNode1" presStyleIdx="0" presStyleCnt="3" custScaleX="123433" custScaleY="243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1891E-9889-4C0B-879B-73142DD711DF}" type="pres">
      <dgm:prSet presAssocID="{2463C892-4580-4CF7-9548-4E10B47D948D}" presName="spacing" presStyleCnt="0"/>
      <dgm:spPr/>
    </dgm:pt>
    <dgm:pt modelId="{176C05C0-19D9-4604-93B5-78511561B0D1}" type="pres">
      <dgm:prSet presAssocID="{6F63AA7D-32AA-4DB1-8B9D-3CDA38AB5A87}" presName="linNode" presStyleCnt="0"/>
      <dgm:spPr/>
    </dgm:pt>
    <dgm:pt modelId="{DD899012-064C-4CF9-98C9-A3D92C52AE30}" type="pres">
      <dgm:prSet presAssocID="{6F63AA7D-32AA-4DB1-8B9D-3CDA38AB5A87}" presName="parentShp" presStyleLbl="node1" presStyleIdx="1" presStyleCnt="3" custScaleX="70847" custScaleY="15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2D83D-624F-45C9-9F21-46306E31AE9F}" type="pres">
      <dgm:prSet presAssocID="{6F63AA7D-32AA-4DB1-8B9D-3CDA38AB5A87}" presName="childShp" presStyleLbl="bgAccFollowNode1" presStyleIdx="1" presStyleCnt="3" custScaleX="116195" custScaleY="501799" custLinFactNeighborX="3654" custLinFactNeighborY="16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59D34-2F3A-4A63-A0A4-6B99F3931434}" type="pres">
      <dgm:prSet presAssocID="{1356CC37-48F3-437C-81AE-9670ACF223C3}" presName="spacing" presStyleCnt="0"/>
      <dgm:spPr/>
    </dgm:pt>
    <dgm:pt modelId="{6686A54D-756B-4674-A5B6-5CA692C53405}" type="pres">
      <dgm:prSet presAssocID="{C44BB4F6-58E7-4299-8BB0-2F830923E344}" presName="linNode" presStyleCnt="0"/>
      <dgm:spPr/>
    </dgm:pt>
    <dgm:pt modelId="{41E63CDD-C803-45D1-9B39-94C0697B1F5C}" type="pres">
      <dgm:prSet presAssocID="{C44BB4F6-58E7-4299-8BB0-2F830923E344}" presName="parentShp" presStyleLbl="node1" presStyleIdx="2" presStyleCnt="3" custScaleX="67379" custScaleY="14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312D5-DE61-46AB-BE05-B28E2A7C6A38}" type="pres">
      <dgm:prSet presAssocID="{C44BB4F6-58E7-4299-8BB0-2F830923E344}" presName="childShp" presStyleLbl="bgAccFollowNode1" presStyleIdx="2" presStyleCnt="3" custScaleX="115199" custScaleY="47403" custLinFactNeighborX="1547" custLinFactNeighborY="2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8F01D-5038-41F0-B7B7-FD00D761B62B}" type="presOf" srcId="{FA7439BC-5D54-4C72-9E08-7F51BBD4597C}" destId="{C852D83D-624F-45C9-9F21-46306E31AE9F}" srcOrd="0" destOrd="0" presId="urn:microsoft.com/office/officeart/2005/8/layout/vList6"/>
    <dgm:cxn modelId="{AF6D2311-7675-4A0B-B037-147D96E4BFE0}" type="presOf" srcId="{95D683D4-10F7-48FD-90A1-A39C0B7C2465}" destId="{F6E0B77F-66FC-4844-89B1-05E48051B557}" srcOrd="0" destOrd="0" presId="urn:microsoft.com/office/officeart/2005/8/layout/vList6"/>
    <dgm:cxn modelId="{B1AE2EB6-25BA-4B8F-A982-1F92C572C797}" type="presOf" srcId="{6E25298C-75B8-4070-B603-8D1DD190A928}" destId="{196C2222-C6E4-4203-9E8B-29EAAAB492D6}" srcOrd="0" destOrd="0" presId="urn:microsoft.com/office/officeart/2005/8/layout/vList6"/>
    <dgm:cxn modelId="{CF6E3839-CEE5-4D78-A999-5130C477EF00}" type="presOf" srcId="{44A9B6E0-FD6A-470C-9628-F374066AC890}" destId="{5F3312D5-DE61-46AB-BE05-B28E2A7C6A38}" srcOrd="0" destOrd="0" presId="urn:microsoft.com/office/officeart/2005/8/layout/vList6"/>
    <dgm:cxn modelId="{0DF20119-C8F9-467E-9A77-13123403D167}" type="presOf" srcId="{C83CE392-1AE8-403F-A6E7-B455E0C1235A}" destId="{C852D83D-624F-45C9-9F21-46306E31AE9F}" srcOrd="0" destOrd="3" presId="urn:microsoft.com/office/officeart/2005/8/layout/vList6"/>
    <dgm:cxn modelId="{D65A1395-6079-4118-BFD4-2E1639FCAACF}" srcId="{6F63AA7D-32AA-4DB1-8B9D-3CDA38AB5A87}" destId="{FA7439BC-5D54-4C72-9E08-7F51BBD4597C}" srcOrd="0" destOrd="0" parTransId="{2802362E-6582-4841-9291-76F434E4B15E}" sibTransId="{AFF4CC5A-243A-40D7-938D-E15FCD69E3F5}"/>
    <dgm:cxn modelId="{5FDFC15C-84D5-4BAD-95AE-1FD24F264120}" type="presOf" srcId="{6F63AA7D-32AA-4DB1-8B9D-3CDA38AB5A87}" destId="{DD899012-064C-4CF9-98C9-A3D92C52AE30}" srcOrd="0" destOrd="0" presId="urn:microsoft.com/office/officeart/2005/8/layout/vList6"/>
    <dgm:cxn modelId="{3B47D416-B058-4512-92DF-DC933F8E04DA}" srcId="{6E25298C-75B8-4070-B603-8D1DD190A928}" destId="{95D683D4-10F7-48FD-90A1-A39C0B7C2465}" srcOrd="0" destOrd="0" parTransId="{6DF783BF-6A51-4966-80FA-D7BD947A0715}" sibTransId="{CD7847BC-54C0-4B2C-A1D4-F962BD3933BF}"/>
    <dgm:cxn modelId="{C7456526-BF15-4CF7-9BEE-414DF0EA12F5}" srcId="{6F63AA7D-32AA-4DB1-8B9D-3CDA38AB5A87}" destId="{1F0614F3-338C-4A61-8D80-AE71220D9082}" srcOrd="1" destOrd="0" parTransId="{57C78CC5-CB96-4300-A5D5-83E7A31083D6}" sibTransId="{45CC497C-9545-4F68-B87F-7D60B16C28D0}"/>
    <dgm:cxn modelId="{53E9BF5C-3B3C-4AD2-9FC2-B3DAAB09016E}" srcId="{6F63AA7D-32AA-4DB1-8B9D-3CDA38AB5A87}" destId="{33835B25-98FF-4F80-ABB2-0C12A0896EC3}" srcOrd="4" destOrd="0" parTransId="{D7CF0B88-B89E-4419-904E-08FB55C94DC1}" sibTransId="{6B8920AA-3925-418B-99EF-FB48F6565EFB}"/>
    <dgm:cxn modelId="{210379F0-CF1B-4502-B42C-3315D99A25B1}" srcId="{DE3EE9D6-8EF0-4354-AB89-C07A6361D56E}" destId="{6E25298C-75B8-4070-B603-8D1DD190A928}" srcOrd="0" destOrd="0" parTransId="{9FE26789-4852-4551-9D30-3E5A5FA318EF}" sibTransId="{2463C892-4580-4CF7-9548-4E10B47D948D}"/>
    <dgm:cxn modelId="{B6FD1680-6936-4FE0-9695-90CB81522D23}" srcId="{DE3EE9D6-8EF0-4354-AB89-C07A6361D56E}" destId="{C44BB4F6-58E7-4299-8BB0-2F830923E344}" srcOrd="2" destOrd="0" parTransId="{FCACB7D4-9617-4043-8BE1-EA76EC3164AA}" sibTransId="{64247076-FCE5-434A-87BA-A8789658B69C}"/>
    <dgm:cxn modelId="{6F3011FC-B8CF-4A50-8670-23405B0D7164}" srcId="{C44BB4F6-58E7-4299-8BB0-2F830923E344}" destId="{44A9B6E0-FD6A-470C-9628-F374066AC890}" srcOrd="0" destOrd="0" parTransId="{156A050F-01BE-4918-BB03-676F0115ED32}" sibTransId="{32074952-688A-435A-96EF-770BEF527207}"/>
    <dgm:cxn modelId="{B5989834-02B6-4D21-B0E7-B604C83BA514}" type="presOf" srcId="{D7010883-2560-45F8-9A93-55DF5AF070D7}" destId="{C852D83D-624F-45C9-9F21-46306E31AE9F}" srcOrd="0" destOrd="2" presId="urn:microsoft.com/office/officeart/2005/8/layout/vList6"/>
    <dgm:cxn modelId="{BE0B2C52-6290-4BBD-9C9A-07A38E8CA338}" type="presOf" srcId="{C44BB4F6-58E7-4299-8BB0-2F830923E344}" destId="{41E63CDD-C803-45D1-9B39-94C0697B1F5C}" srcOrd="0" destOrd="0" presId="urn:microsoft.com/office/officeart/2005/8/layout/vList6"/>
    <dgm:cxn modelId="{354B4FC6-573A-4E16-9D45-06A47499632A}" srcId="{6F63AA7D-32AA-4DB1-8B9D-3CDA38AB5A87}" destId="{C83CE392-1AE8-403F-A6E7-B455E0C1235A}" srcOrd="3" destOrd="0" parTransId="{5F21B010-C3FC-4943-9451-7C13D7913C52}" sibTransId="{E59236E6-1FBE-4306-84A6-47F62FE64254}"/>
    <dgm:cxn modelId="{0FDA8F87-B07B-4A03-A553-7F7641F1D93F}" srcId="{6F63AA7D-32AA-4DB1-8B9D-3CDA38AB5A87}" destId="{D7010883-2560-45F8-9A93-55DF5AF070D7}" srcOrd="2" destOrd="0" parTransId="{C7958F95-C94B-469F-99F3-DF7DD76DCDE5}" sibTransId="{FD4837BC-4976-4F3E-AAB9-B571814E639B}"/>
    <dgm:cxn modelId="{3C2E1791-CA86-487B-A44F-4FD3F6F3236B}" type="presOf" srcId="{33835B25-98FF-4F80-ABB2-0C12A0896EC3}" destId="{C852D83D-624F-45C9-9F21-46306E31AE9F}" srcOrd="0" destOrd="4" presId="urn:microsoft.com/office/officeart/2005/8/layout/vList6"/>
    <dgm:cxn modelId="{1DE9140B-F332-469F-B4D4-64B270EA439C}" srcId="{DE3EE9D6-8EF0-4354-AB89-C07A6361D56E}" destId="{6F63AA7D-32AA-4DB1-8B9D-3CDA38AB5A87}" srcOrd="1" destOrd="0" parTransId="{080451B9-704C-48A0-8FB9-DFFECFE22CFA}" sibTransId="{1356CC37-48F3-437C-81AE-9670ACF223C3}"/>
    <dgm:cxn modelId="{C6613105-E480-4F4D-9AC6-FDF1EFC6F422}" type="presOf" srcId="{1F0614F3-338C-4A61-8D80-AE71220D9082}" destId="{C852D83D-624F-45C9-9F21-46306E31AE9F}" srcOrd="0" destOrd="1" presId="urn:microsoft.com/office/officeart/2005/8/layout/vList6"/>
    <dgm:cxn modelId="{17084F09-4673-46D1-856E-9BB2EA7008E3}" type="presOf" srcId="{DE3EE9D6-8EF0-4354-AB89-C07A6361D56E}" destId="{B9F7F9DA-D579-4827-B56D-CDD2CF4845E3}" srcOrd="0" destOrd="0" presId="urn:microsoft.com/office/officeart/2005/8/layout/vList6"/>
    <dgm:cxn modelId="{66315430-7BBD-4F5B-A410-850B7041895C}" type="presParOf" srcId="{B9F7F9DA-D579-4827-B56D-CDD2CF4845E3}" destId="{ED6DB0CD-E9C3-4853-B32F-E436109A3231}" srcOrd="0" destOrd="0" presId="urn:microsoft.com/office/officeart/2005/8/layout/vList6"/>
    <dgm:cxn modelId="{B353C023-2435-41E9-AF15-BF173176A4D8}" type="presParOf" srcId="{ED6DB0CD-E9C3-4853-B32F-E436109A3231}" destId="{196C2222-C6E4-4203-9E8B-29EAAAB492D6}" srcOrd="0" destOrd="0" presId="urn:microsoft.com/office/officeart/2005/8/layout/vList6"/>
    <dgm:cxn modelId="{0E4E5730-86A2-442A-AEE0-6A4E3D317E14}" type="presParOf" srcId="{ED6DB0CD-E9C3-4853-B32F-E436109A3231}" destId="{F6E0B77F-66FC-4844-89B1-05E48051B557}" srcOrd="1" destOrd="0" presId="urn:microsoft.com/office/officeart/2005/8/layout/vList6"/>
    <dgm:cxn modelId="{7F09D372-6442-40CA-861C-67B742AA4973}" type="presParOf" srcId="{B9F7F9DA-D579-4827-B56D-CDD2CF4845E3}" destId="{FD11891E-9889-4C0B-879B-73142DD711DF}" srcOrd="1" destOrd="0" presId="urn:microsoft.com/office/officeart/2005/8/layout/vList6"/>
    <dgm:cxn modelId="{39A6B6AC-AD43-4AD0-9D0D-15D9BDD64382}" type="presParOf" srcId="{B9F7F9DA-D579-4827-B56D-CDD2CF4845E3}" destId="{176C05C0-19D9-4604-93B5-78511561B0D1}" srcOrd="2" destOrd="0" presId="urn:microsoft.com/office/officeart/2005/8/layout/vList6"/>
    <dgm:cxn modelId="{B0126AD0-E77A-4237-A30E-4E921F07C1D0}" type="presParOf" srcId="{176C05C0-19D9-4604-93B5-78511561B0D1}" destId="{DD899012-064C-4CF9-98C9-A3D92C52AE30}" srcOrd="0" destOrd="0" presId="urn:microsoft.com/office/officeart/2005/8/layout/vList6"/>
    <dgm:cxn modelId="{EA8E3601-95C4-4C5C-A344-00A469AB8256}" type="presParOf" srcId="{176C05C0-19D9-4604-93B5-78511561B0D1}" destId="{C852D83D-624F-45C9-9F21-46306E31AE9F}" srcOrd="1" destOrd="0" presId="urn:microsoft.com/office/officeart/2005/8/layout/vList6"/>
    <dgm:cxn modelId="{E1D6D4C5-9E96-4DB1-BB53-1DEF29826086}" type="presParOf" srcId="{B9F7F9DA-D579-4827-B56D-CDD2CF4845E3}" destId="{D8859D34-2F3A-4A63-A0A4-6B99F3931434}" srcOrd="3" destOrd="0" presId="urn:microsoft.com/office/officeart/2005/8/layout/vList6"/>
    <dgm:cxn modelId="{3E263FA8-6C81-470C-BE59-1B1CE8FEDEFE}" type="presParOf" srcId="{B9F7F9DA-D579-4827-B56D-CDD2CF4845E3}" destId="{6686A54D-756B-4674-A5B6-5CA692C53405}" srcOrd="4" destOrd="0" presId="urn:microsoft.com/office/officeart/2005/8/layout/vList6"/>
    <dgm:cxn modelId="{0D2000BA-9FFE-4329-AFE4-F2F189730A27}" type="presParOf" srcId="{6686A54D-756B-4674-A5B6-5CA692C53405}" destId="{41E63CDD-C803-45D1-9B39-94C0697B1F5C}" srcOrd="0" destOrd="0" presId="urn:microsoft.com/office/officeart/2005/8/layout/vList6"/>
    <dgm:cxn modelId="{255A12B3-B335-4881-9EA8-5C371DEE5A9D}" type="presParOf" srcId="{6686A54D-756B-4674-A5B6-5CA692C53405}" destId="{5F3312D5-DE61-46AB-BE05-B28E2A7C6A38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F0393-39F8-40A8-AAA6-76935B5E25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14014-E435-4A0F-9BA5-47D4F0D7B0B2}">
      <dgm:prSet phldrT="[Текст]"/>
      <dgm:spPr/>
      <dgm:t>
        <a:bodyPr/>
        <a:lstStyle/>
        <a:p>
          <a:r>
            <a:rPr lang="ru-RU" dirty="0" smtClean="0"/>
            <a:t>Участники проекта:</a:t>
          </a:r>
          <a:endParaRPr lang="ru-RU" dirty="0"/>
        </a:p>
      </dgm:t>
    </dgm:pt>
    <dgm:pt modelId="{2E543BD9-6A44-4CEC-9535-DD58580318EB}" type="parTrans" cxnId="{8F94F1F6-6631-4C81-9F38-6AEB6B287DD1}">
      <dgm:prSet/>
      <dgm:spPr/>
      <dgm:t>
        <a:bodyPr/>
        <a:lstStyle/>
        <a:p>
          <a:endParaRPr lang="ru-RU"/>
        </a:p>
      </dgm:t>
    </dgm:pt>
    <dgm:pt modelId="{544E22AF-F074-4586-9418-D9EFD68B201C}" type="sibTrans" cxnId="{8F94F1F6-6631-4C81-9F38-6AEB6B287DD1}">
      <dgm:prSet/>
      <dgm:spPr/>
      <dgm:t>
        <a:bodyPr/>
        <a:lstStyle/>
        <a:p>
          <a:endParaRPr lang="ru-RU"/>
        </a:p>
      </dgm:t>
    </dgm:pt>
    <dgm:pt modelId="{7511708D-D266-45E5-AC65-4CC771335874}">
      <dgm:prSet phldrT="[Текст]"/>
      <dgm:spPr/>
      <dgm:t>
        <a:bodyPr/>
        <a:lstStyle/>
        <a:p>
          <a:r>
            <a:rPr lang="ru-RU" dirty="0" smtClean="0"/>
            <a:t>Тип проекта:</a:t>
          </a:r>
          <a:endParaRPr lang="ru-RU" dirty="0"/>
        </a:p>
      </dgm:t>
    </dgm:pt>
    <dgm:pt modelId="{F060359A-81F9-4990-BE76-4ED47D6C01AE}" type="parTrans" cxnId="{735DEBFD-3487-4467-8CED-136BA6813890}">
      <dgm:prSet/>
      <dgm:spPr/>
      <dgm:t>
        <a:bodyPr/>
        <a:lstStyle/>
        <a:p>
          <a:endParaRPr lang="ru-RU"/>
        </a:p>
      </dgm:t>
    </dgm:pt>
    <dgm:pt modelId="{D9EDB4F1-8AB0-404B-AF3A-6350770CB880}" type="sibTrans" cxnId="{735DEBFD-3487-4467-8CED-136BA6813890}">
      <dgm:prSet/>
      <dgm:spPr/>
      <dgm:t>
        <a:bodyPr/>
        <a:lstStyle/>
        <a:p>
          <a:endParaRPr lang="ru-RU"/>
        </a:p>
      </dgm:t>
    </dgm:pt>
    <dgm:pt modelId="{B02D41B8-5579-4EB4-8FAE-7E7A5A02B2F1}">
      <dgm:prSet phldrT="[Текст]"/>
      <dgm:spPr/>
      <dgm:t>
        <a:bodyPr/>
        <a:lstStyle/>
        <a:p>
          <a:r>
            <a:rPr lang="ru-RU" dirty="0" smtClean="0"/>
            <a:t>Продукт проекта:</a:t>
          </a:r>
          <a:endParaRPr lang="ru-RU" dirty="0"/>
        </a:p>
      </dgm:t>
    </dgm:pt>
    <dgm:pt modelId="{BD17B82B-FB18-4BEA-9BCF-2FF1AE7124DA}" type="parTrans" cxnId="{F54FD98A-37CB-4189-BF78-D88286CFC77E}">
      <dgm:prSet/>
      <dgm:spPr/>
      <dgm:t>
        <a:bodyPr/>
        <a:lstStyle/>
        <a:p>
          <a:endParaRPr lang="ru-RU"/>
        </a:p>
      </dgm:t>
    </dgm:pt>
    <dgm:pt modelId="{8DDAB400-88DE-4BC2-912B-A99F80AC9535}" type="sibTrans" cxnId="{F54FD98A-37CB-4189-BF78-D88286CFC77E}">
      <dgm:prSet/>
      <dgm:spPr/>
      <dgm:t>
        <a:bodyPr/>
        <a:lstStyle/>
        <a:p>
          <a:endParaRPr lang="ru-RU"/>
        </a:p>
      </dgm:t>
    </dgm:pt>
    <dgm:pt modelId="{8D143D32-6575-46FC-8F9B-23527626B84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Дети старшей и подготовительной группы;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D7C651B-72E5-4A21-A580-45B971C841F3}" type="parTrans" cxnId="{59DF6FC5-A5CD-4ADE-916D-9D05A241FC3D}">
      <dgm:prSet/>
      <dgm:spPr/>
      <dgm:t>
        <a:bodyPr/>
        <a:lstStyle/>
        <a:p>
          <a:endParaRPr lang="ru-RU"/>
        </a:p>
      </dgm:t>
    </dgm:pt>
    <dgm:pt modelId="{7B3618F9-1EBA-4AE7-A019-38843F326335}" type="sibTrans" cxnId="{59DF6FC5-A5CD-4ADE-916D-9D05A241FC3D}">
      <dgm:prSet/>
      <dgm:spPr/>
      <dgm:t>
        <a:bodyPr/>
        <a:lstStyle/>
        <a:p>
          <a:endParaRPr lang="ru-RU"/>
        </a:p>
      </dgm:t>
    </dgm:pt>
    <dgm:pt modelId="{7CF9893F-549C-48BD-A1AA-4470BBEEA32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Их родители;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BE63E7-903E-4F9F-9A9E-76048BEDB70F}" type="parTrans" cxnId="{FDD2D7FB-664D-40BE-A380-2992DC7ACE23}">
      <dgm:prSet/>
      <dgm:spPr/>
      <dgm:t>
        <a:bodyPr/>
        <a:lstStyle/>
        <a:p>
          <a:endParaRPr lang="ru-RU"/>
        </a:p>
      </dgm:t>
    </dgm:pt>
    <dgm:pt modelId="{C7904386-5C76-417A-9B00-E911EBDC810A}" type="sibTrans" cxnId="{FDD2D7FB-664D-40BE-A380-2992DC7ACE23}">
      <dgm:prSet/>
      <dgm:spPr/>
      <dgm:t>
        <a:bodyPr/>
        <a:lstStyle/>
        <a:p>
          <a:endParaRPr lang="ru-RU"/>
        </a:p>
      </dgm:t>
    </dgm:pt>
    <dgm:pt modelId="{1CD9281C-32AF-46B7-9737-948C9D56E4B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Воспитатели;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AF8C0B-3A1E-4D06-BA80-B76D7BA588AD}" type="parTrans" cxnId="{7757CDC0-45B0-4CB7-8583-E74EA00C779D}">
      <dgm:prSet/>
      <dgm:spPr/>
      <dgm:t>
        <a:bodyPr/>
        <a:lstStyle/>
        <a:p>
          <a:endParaRPr lang="ru-RU"/>
        </a:p>
      </dgm:t>
    </dgm:pt>
    <dgm:pt modelId="{EE1341FF-527B-49DC-8AEA-AD3B066143B9}" type="sibTrans" cxnId="{7757CDC0-45B0-4CB7-8583-E74EA00C779D}">
      <dgm:prSet/>
      <dgm:spPr/>
      <dgm:t>
        <a:bodyPr/>
        <a:lstStyle/>
        <a:p>
          <a:endParaRPr lang="ru-RU"/>
        </a:p>
      </dgm:t>
    </dgm:pt>
    <dgm:pt modelId="{DB71A59A-40B6-49B8-AA5F-A0EB603F4FF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Инструктор по физической культуре.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8601BEC-72ED-4E17-A4F5-C63BA60C64B0}" type="parTrans" cxnId="{A8D32197-EFF1-44FD-8A31-C9B6D0807B06}">
      <dgm:prSet/>
      <dgm:spPr/>
      <dgm:t>
        <a:bodyPr/>
        <a:lstStyle/>
        <a:p>
          <a:endParaRPr lang="ru-RU"/>
        </a:p>
      </dgm:t>
    </dgm:pt>
    <dgm:pt modelId="{7D669FAB-FCE2-4597-AC01-8CF32EE1D876}" type="sibTrans" cxnId="{A8D32197-EFF1-44FD-8A31-C9B6D0807B06}">
      <dgm:prSet/>
      <dgm:spPr/>
      <dgm:t>
        <a:bodyPr/>
        <a:lstStyle/>
        <a:p>
          <a:endParaRPr lang="ru-RU"/>
        </a:p>
      </dgm:t>
    </dgm:pt>
    <dgm:pt modelId="{51D17617-F300-4904-8F48-BDF65CB7AFB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практико-ориентированный;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94F9231-C0FF-4433-8139-DCA951F71547}" type="parTrans" cxnId="{A25C5075-4A2C-4857-B658-AC55F92A564A}">
      <dgm:prSet/>
      <dgm:spPr/>
      <dgm:t>
        <a:bodyPr/>
        <a:lstStyle/>
        <a:p>
          <a:endParaRPr lang="ru-RU"/>
        </a:p>
      </dgm:t>
    </dgm:pt>
    <dgm:pt modelId="{9C2D1680-2E23-44AB-9244-4CF9042FF957}" type="sibTrans" cxnId="{A25C5075-4A2C-4857-B658-AC55F92A564A}">
      <dgm:prSet/>
      <dgm:spPr/>
      <dgm:t>
        <a:bodyPr/>
        <a:lstStyle/>
        <a:p>
          <a:endParaRPr lang="ru-RU"/>
        </a:p>
      </dgm:t>
    </dgm:pt>
    <dgm:pt modelId="{A1C8473B-BD53-403A-8D00-BA92957F318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групповой;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1DA86D9-2DDE-46B1-9C8E-E5B1C78BEF6A}" type="parTrans" cxnId="{E62CBCCB-0A5A-44C5-A40A-968B80C0A95F}">
      <dgm:prSet/>
      <dgm:spPr/>
      <dgm:t>
        <a:bodyPr/>
        <a:lstStyle/>
        <a:p>
          <a:endParaRPr lang="ru-RU"/>
        </a:p>
      </dgm:t>
    </dgm:pt>
    <dgm:pt modelId="{E5030B36-A8C7-404A-963C-5E81C5C6D493}" type="sibTrans" cxnId="{E62CBCCB-0A5A-44C5-A40A-968B80C0A95F}">
      <dgm:prSet/>
      <dgm:spPr/>
      <dgm:t>
        <a:bodyPr/>
        <a:lstStyle/>
        <a:p>
          <a:endParaRPr lang="ru-RU"/>
        </a:p>
      </dgm:t>
    </dgm:pt>
    <dgm:pt modelId="{8100AB8C-DFFB-44AB-AD03-4B0DB5B223E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-долгосрочный;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7973B60-4469-48D4-A7D5-14DC6F8E153A}" type="parTrans" cxnId="{FA189ADF-AFD1-4EB5-BDAB-4A05184E5493}">
      <dgm:prSet/>
      <dgm:spPr/>
      <dgm:t>
        <a:bodyPr/>
        <a:lstStyle/>
        <a:p>
          <a:endParaRPr lang="ru-RU"/>
        </a:p>
      </dgm:t>
    </dgm:pt>
    <dgm:pt modelId="{66185C99-B49E-4992-BD66-CF35B1C7F744}" type="sibTrans" cxnId="{FA189ADF-AFD1-4EB5-BDAB-4A05184E5493}">
      <dgm:prSet/>
      <dgm:spPr/>
      <dgm:t>
        <a:bodyPr/>
        <a:lstStyle/>
        <a:p>
          <a:endParaRPr lang="ru-RU"/>
        </a:p>
      </dgm:t>
    </dgm:pt>
    <dgm:pt modelId="{56A526CB-E19B-4518-8AAF-39507837CEB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-интегративный.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C4FA83-92BC-48DC-B57C-432C87799A45}" type="parTrans" cxnId="{DF615ADA-1A1B-4DEA-A37A-58FCF0F58A10}">
      <dgm:prSet/>
      <dgm:spPr/>
      <dgm:t>
        <a:bodyPr/>
        <a:lstStyle/>
        <a:p>
          <a:endParaRPr lang="ru-RU"/>
        </a:p>
      </dgm:t>
    </dgm:pt>
    <dgm:pt modelId="{3FEED255-4122-4C85-A2F1-C336DFB20DBC}" type="sibTrans" cxnId="{DF615ADA-1A1B-4DEA-A37A-58FCF0F58A10}">
      <dgm:prSet/>
      <dgm:spPr/>
      <dgm:t>
        <a:bodyPr/>
        <a:lstStyle/>
        <a:p>
          <a:endParaRPr lang="ru-RU"/>
        </a:p>
      </dgm:t>
    </dgm:pt>
    <dgm:pt modelId="{90BF21CB-FA99-43FA-94F6-B43FD176456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-Картотека «Зимние Олимпийские виды спорта»;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5720F7-1E54-4E90-B59B-4622C732F0F4}" type="parTrans" cxnId="{94A27C91-8303-45CE-B8A0-A96FA802602C}">
      <dgm:prSet/>
      <dgm:spPr/>
      <dgm:t>
        <a:bodyPr/>
        <a:lstStyle/>
        <a:p>
          <a:endParaRPr lang="ru-RU"/>
        </a:p>
      </dgm:t>
    </dgm:pt>
    <dgm:pt modelId="{5A0580AC-9810-406F-BEAE-A76754132C15}" type="sibTrans" cxnId="{94A27C91-8303-45CE-B8A0-A96FA802602C}">
      <dgm:prSet/>
      <dgm:spPr/>
      <dgm:t>
        <a:bodyPr/>
        <a:lstStyle/>
        <a:p>
          <a:endParaRPr lang="ru-RU"/>
        </a:p>
      </dgm:t>
    </dgm:pt>
    <dgm:pt modelId="{83032602-EC13-4073-9413-73806A33F80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Фотогалерея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«Мы занимаемся спортом»;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9E715D7-701E-4CD9-9725-B9F6D19C8745}" type="parTrans" cxnId="{CE120FFF-8F51-43C9-9820-7738925BF6D9}">
      <dgm:prSet/>
      <dgm:spPr/>
      <dgm:t>
        <a:bodyPr/>
        <a:lstStyle/>
        <a:p>
          <a:endParaRPr lang="ru-RU"/>
        </a:p>
      </dgm:t>
    </dgm:pt>
    <dgm:pt modelId="{EC997151-0A66-476A-B824-2D6F33634C3B}" type="sibTrans" cxnId="{CE120FFF-8F51-43C9-9820-7738925BF6D9}">
      <dgm:prSet/>
      <dgm:spPr/>
      <dgm:t>
        <a:bodyPr/>
        <a:lstStyle/>
        <a:p>
          <a:endParaRPr lang="ru-RU"/>
        </a:p>
      </dgm:t>
    </dgm:pt>
    <dgm:pt modelId="{F953C173-8246-41EF-A6A7-B9BC3FE04E8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Выставка детских работ «Мой любимый вид спорта», «Мы- Олимпийцы», «Олимпийские эмблемы»,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39B936A-FC76-4ED1-96DC-FD4FE3FCC9EF}" type="parTrans" cxnId="{EBE1FA9A-DDD5-4549-9903-441B1526472F}">
      <dgm:prSet/>
      <dgm:spPr/>
      <dgm:t>
        <a:bodyPr/>
        <a:lstStyle/>
        <a:p>
          <a:endParaRPr lang="ru-RU"/>
        </a:p>
      </dgm:t>
    </dgm:pt>
    <dgm:pt modelId="{3104AA25-4B21-4573-B516-EE17261B4C6C}" type="sibTrans" cxnId="{EBE1FA9A-DDD5-4549-9903-441B1526472F}">
      <dgm:prSet/>
      <dgm:spPr/>
      <dgm:t>
        <a:bodyPr/>
        <a:lstStyle/>
        <a:p>
          <a:endParaRPr lang="ru-RU"/>
        </a:p>
      </dgm:t>
    </dgm:pt>
    <dgm:pt modelId="{FBD45E15-D04C-4509-BD43-64AE1BFCDC6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Сценарии спортивных развлечений;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B478B0-A36F-453F-97AD-18C0507BEBA8}" type="parTrans" cxnId="{F4E6F54D-FB19-46E1-83E0-68B9165AB417}">
      <dgm:prSet/>
      <dgm:spPr/>
      <dgm:t>
        <a:bodyPr/>
        <a:lstStyle/>
        <a:p>
          <a:endParaRPr lang="ru-RU"/>
        </a:p>
      </dgm:t>
    </dgm:pt>
    <dgm:pt modelId="{888E57A8-D319-465B-B00C-0B5A23E9CF3C}" type="sibTrans" cxnId="{F4E6F54D-FB19-46E1-83E0-68B9165AB417}">
      <dgm:prSet/>
      <dgm:spPr/>
      <dgm:t>
        <a:bodyPr/>
        <a:lstStyle/>
        <a:p>
          <a:endParaRPr lang="ru-RU"/>
        </a:p>
      </dgm:t>
    </dgm:pt>
    <dgm:pt modelId="{2B7241A0-C3B5-4942-9DC6-F25565EFE08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Спортивные развлечения: «Малые Олимпийские игры», «Зимняя спортивная Олимпиада», «Весенние Олимпийские игры»;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1EE4B6D-42A2-4DAB-A90D-1F3B4FC05E02}" type="parTrans" cxnId="{F242F6A7-68ED-44DC-930E-160EA40F6D6F}">
      <dgm:prSet/>
      <dgm:spPr/>
      <dgm:t>
        <a:bodyPr/>
        <a:lstStyle/>
        <a:p>
          <a:endParaRPr lang="ru-RU"/>
        </a:p>
      </dgm:t>
    </dgm:pt>
    <dgm:pt modelId="{127D97A5-913F-437F-BE1C-F1CBC97901FC}" type="sibTrans" cxnId="{F242F6A7-68ED-44DC-930E-160EA40F6D6F}">
      <dgm:prSet/>
      <dgm:spPr/>
      <dgm:t>
        <a:bodyPr/>
        <a:lstStyle/>
        <a:p>
          <a:endParaRPr lang="ru-RU"/>
        </a:p>
      </dgm:t>
    </dgm:pt>
    <dgm:pt modelId="{7172798B-67B0-41A9-99CC-2E2A93C9655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-Картотека подвижных игр;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9B97CF0-3679-4466-BB80-B7670F7A6749}" type="parTrans" cxnId="{13A29A1D-8A6E-40B4-B37C-B6ECFF39E6EE}">
      <dgm:prSet/>
      <dgm:spPr/>
      <dgm:t>
        <a:bodyPr/>
        <a:lstStyle/>
        <a:p>
          <a:endParaRPr lang="ru-RU"/>
        </a:p>
      </dgm:t>
    </dgm:pt>
    <dgm:pt modelId="{407E6DAB-A127-4687-A7EE-EF51EC429EC1}" type="sibTrans" cxnId="{13A29A1D-8A6E-40B4-B37C-B6ECFF39E6EE}">
      <dgm:prSet/>
      <dgm:spPr/>
      <dgm:t>
        <a:bodyPr/>
        <a:lstStyle/>
        <a:p>
          <a:endParaRPr lang="ru-RU"/>
        </a:p>
      </dgm:t>
    </dgm:pt>
    <dgm:pt modelId="{9BDF92D0-5C0C-4C5F-974B-CDB1CCAFBE3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Мультимедийная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презентация для педагогов: «По дороге к Сочи 2014»;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61EFA4-FB89-4159-9071-26926CCB69CE}" type="parTrans" cxnId="{FFD10CF4-3907-40F1-ABEC-B5E992608FFC}">
      <dgm:prSet/>
      <dgm:spPr/>
      <dgm:t>
        <a:bodyPr/>
        <a:lstStyle/>
        <a:p>
          <a:endParaRPr lang="ru-RU"/>
        </a:p>
      </dgm:t>
    </dgm:pt>
    <dgm:pt modelId="{937920E1-AEF7-4E9A-820A-F23A024368CB}" type="sibTrans" cxnId="{FFD10CF4-3907-40F1-ABEC-B5E992608FFC}">
      <dgm:prSet/>
      <dgm:spPr/>
      <dgm:t>
        <a:bodyPr/>
        <a:lstStyle/>
        <a:p>
          <a:endParaRPr lang="ru-RU"/>
        </a:p>
      </dgm:t>
    </dgm:pt>
    <dgm:pt modelId="{5A5E50A7-CFA1-4ECB-82C2-355DEB220D72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Мультимедийная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презентация для родителей: «Олимпийское движение в России»;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622FF9-0753-44BD-9414-DCD566F8DDE8}" type="parTrans" cxnId="{6FA630BC-92FC-4548-964A-11A334D25040}">
      <dgm:prSet/>
      <dgm:spPr/>
      <dgm:t>
        <a:bodyPr/>
        <a:lstStyle/>
        <a:p>
          <a:endParaRPr lang="ru-RU"/>
        </a:p>
      </dgm:t>
    </dgm:pt>
    <dgm:pt modelId="{CBB9310E-8CBA-4F73-A271-BC35B0F0D984}" type="sibTrans" cxnId="{6FA630BC-92FC-4548-964A-11A334D25040}">
      <dgm:prSet/>
      <dgm:spPr/>
      <dgm:t>
        <a:bodyPr/>
        <a:lstStyle/>
        <a:p>
          <a:endParaRPr lang="ru-RU"/>
        </a:p>
      </dgm:t>
    </dgm:pt>
    <dgm:pt modelId="{5D94BE90-2195-41AC-A674-707775C262E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Картотека Олимпийской символики;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6A4B56A-AAC6-4299-A481-DA9E5D5BE6B5}" type="parTrans" cxnId="{3E7258A0-E9D0-4854-A948-158810BFBB2A}">
      <dgm:prSet/>
      <dgm:spPr/>
      <dgm:t>
        <a:bodyPr/>
        <a:lstStyle/>
        <a:p>
          <a:endParaRPr lang="ru-RU"/>
        </a:p>
      </dgm:t>
    </dgm:pt>
    <dgm:pt modelId="{939FC489-5A6B-49E4-943E-57A33922825E}" type="sibTrans" cxnId="{3E7258A0-E9D0-4854-A948-158810BFBB2A}">
      <dgm:prSet/>
      <dgm:spPr/>
      <dgm:t>
        <a:bodyPr/>
        <a:lstStyle/>
        <a:p>
          <a:endParaRPr lang="ru-RU"/>
        </a:p>
      </dgm:t>
    </dgm:pt>
    <dgm:pt modelId="{A658645B-00DF-4A81-81E2-E63FF599E72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Аудиотека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30355D-9B1C-4FE9-BF53-93BCB60C6DD0}" type="parTrans" cxnId="{E11CA198-36A0-4C5E-BF55-515796988D0C}">
      <dgm:prSet/>
      <dgm:spPr/>
      <dgm:t>
        <a:bodyPr/>
        <a:lstStyle/>
        <a:p>
          <a:endParaRPr lang="ru-RU"/>
        </a:p>
      </dgm:t>
    </dgm:pt>
    <dgm:pt modelId="{0B9A167D-98F8-419E-A57F-68CE917F67E9}" type="sibTrans" cxnId="{E11CA198-36A0-4C5E-BF55-515796988D0C}">
      <dgm:prSet/>
      <dgm:spPr/>
      <dgm:t>
        <a:bodyPr/>
        <a:lstStyle/>
        <a:p>
          <a:endParaRPr lang="ru-RU"/>
        </a:p>
      </dgm:t>
    </dgm:pt>
    <dgm:pt modelId="{FAFD7C2C-ABE7-4C2A-B969-B9F1698F8C72}" type="pres">
      <dgm:prSet presAssocID="{EDBF0393-39F8-40A8-AAA6-76935B5E25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02DE4-D6EC-4A1E-850A-8B207184B60C}" type="pres">
      <dgm:prSet presAssocID="{73914014-E435-4A0F-9BA5-47D4F0D7B0B2}" presName="parentLin" presStyleCnt="0"/>
      <dgm:spPr/>
    </dgm:pt>
    <dgm:pt modelId="{26C8355C-A96D-4BE2-A281-03ACCD4E4CDF}" type="pres">
      <dgm:prSet presAssocID="{73914014-E435-4A0F-9BA5-47D4F0D7B0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84E3C4-1A68-496D-A670-2A31FE20179C}" type="pres">
      <dgm:prSet presAssocID="{73914014-E435-4A0F-9BA5-47D4F0D7B0B2}" presName="parentText" presStyleLbl="node1" presStyleIdx="0" presStyleCnt="3" custScaleY="43988" custLinFactNeighborX="39261" custLinFactNeighborY="10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435FF-EF2E-45F2-97DC-18B864536019}" type="pres">
      <dgm:prSet presAssocID="{73914014-E435-4A0F-9BA5-47D4F0D7B0B2}" presName="negativeSpace" presStyleCnt="0"/>
      <dgm:spPr/>
    </dgm:pt>
    <dgm:pt modelId="{6F250DCF-2D0B-4D2F-AF15-C314C9BDAF10}" type="pres">
      <dgm:prSet presAssocID="{73914014-E435-4A0F-9BA5-47D4F0D7B0B2}" presName="childText" presStyleLbl="conFgAcc1" presStyleIdx="0" presStyleCnt="3" custScaleY="10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6DDC0-54E6-4CC8-861A-47CCEB85E54E}" type="pres">
      <dgm:prSet presAssocID="{544E22AF-F074-4586-9418-D9EFD68B201C}" presName="spaceBetweenRectangles" presStyleCnt="0"/>
      <dgm:spPr/>
    </dgm:pt>
    <dgm:pt modelId="{C15A984F-3AAB-4AB6-8214-BECCA0D0FED1}" type="pres">
      <dgm:prSet presAssocID="{7511708D-D266-45E5-AC65-4CC771335874}" presName="parentLin" presStyleCnt="0"/>
      <dgm:spPr/>
    </dgm:pt>
    <dgm:pt modelId="{1DFB36B4-EB73-4CBB-90D4-75FBC63EFBB5}" type="pres">
      <dgm:prSet presAssocID="{7511708D-D266-45E5-AC65-4CC7713358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1FD3C0-7637-4FAB-ACC5-42DCF08EF678}" type="pres">
      <dgm:prSet presAssocID="{7511708D-D266-45E5-AC65-4CC771335874}" presName="parentText" presStyleLbl="node1" presStyleIdx="1" presStyleCnt="3" custScaleY="44278" custLinFactNeighborX="39261" custLinFactNeighborY="16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D3429-A80A-4378-8531-30552B7F66D8}" type="pres">
      <dgm:prSet presAssocID="{7511708D-D266-45E5-AC65-4CC771335874}" presName="negativeSpace" presStyleCnt="0"/>
      <dgm:spPr/>
    </dgm:pt>
    <dgm:pt modelId="{20034EE7-5F99-440B-B33D-B5532A7190F1}" type="pres">
      <dgm:prSet presAssocID="{7511708D-D266-45E5-AC65-4CC771335874}" presName="childText" presStyleLbl="conFgAcc1" presStyleIdx="1" presStyleCnt="3" custLinFactNeighborY="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49295-BC41-4555-A587-49428BD8EC3E}" type="pres">
      <dgm:prSet presAssocID="{D9EDB4F1-8AB0-404B-AF3A-6350770CB880}" presName="spaceBetweenRectangles" presStyleCnt="0"/>
      <dgm:spPr/>
    </dgm:pt>
    <dgm:pt modelId="{39EBEDD2-34EB-4011-BC93-0EEEA9C47D0F}" type="pres">
      <dgm:prSet presAssocID="{B02D41B8-5579-4EB4-8FAE-7E7A5A02B2F1}" presName="parentLin" presStyleCnt="0"/>
      <dgm:spPr/>
    </dgm:pt>
    <dgm:pt modelId="{456694A1-520D-4B78-8BEC-0B49C24347B9}" type="pres">
      <dgm:prSet presAssocID="{B02D41B8-5579-4EB4-8FAE-7E7A5A02B2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EDA8C91-FB46-4143-89AA-61DA2636D9C1}" type="pres">
      <dgm:prSet presAssocID="{B02D41B8-5579-4EB4-8FAE-7E7A5A02B2F1}" presName="parentText" presStyleLbl="node1" presStyleIdx="2" presStyleCnt="3" custScaleY="49462" custLinFactNeighborX="19367" custLinFactNeighborY="11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FED20-6347-4B6A-BA36-FEEDFDB4DDDB}" type="pres">
      <dgm:prSet presAssocID="{B02D41B8-5579-4EB4-8FAE-7E7A5A02B2F1}" presName="negativeSpace" presStyleCnt="0"/>
      <dgm:spPr/>
    </dgm:pt>
    <dgm:pt modelId="{B8F46C88-A8B0-4967-9707-D6052C2B3116}" type="pres">
      <dgm:prSet presAssocID="{B02D41B8-5579-4EB4-8FAE-7E7A5A02B2F1}" presName="childText" presStyleLbl="conFgAcc1" presStyleIdx="2" presStyleCnt="3" custLinFactNeighborY="8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B0659-AE1A-4C99-9F13-334A34B7A354}" type="presOf" srcId="{7CF9893F-549C-48BD-A1AA-4470BBEEA32C}" destId="{6F250DCF-2D0B-4D2F-AF15-C314C9BDAF10}" srcOrd="0" destOrd="1" presId="urn:microsoft.com/office/officeart/2005/8/layout/list1"/>
    <dgm:cxn modelId="{8F94F1F6-6631-4C81-9F38-6AEB6B287DD1}" srcId="{EDBF0393-39F8-40A8-AAA6-76935B5E25D6}" destId="{73914014-E435-4A0F-9BA5-47D4F0D7B0B2}" srcOrd="0" destOrd="0" parTransId="{2E543BD9-6A44-4CEC-9535-DD58580318EB}" sibTransId="{544E22AF-F074-4586-9418-D9EFD68B201C}"/>
    <dgm:cxn modelId="{B725326D-16FB-4E51-8F7F-75E6BB40E09E}" type="presOf" srcId="{8D143D32-6575-46FC-8F9B-23527626B845}" destId="{6F250DCF-2D0B-4D2F-AF15-C314C9BDAF10}" srcOrd="0" destOrd="0" presId="urn:microsoft.com/office/officeart/2005/8/layout/list1"/>
    <dgm:cxn modelId="{5B7E0298-BAC6-4452-B88C-ABA8059CA7B8}" type="presOf" srcId="{56A526CB-E19B-4518-8AAF-39507837CEB6}" destId="{20034EE7-5F99-440B-B33D-B5532A7190F1}" srcOrd="0" destOrd="3" presId="urn:microsoft.com/office/officeart/2005/8/layout/list1"/>
    <dgm:cxn modelId="{854208F8-3630-44A1-8303-471D3C83FD8A}" type="presOf" srcId="{7172798B-67B0-41A9-99CC-2E2A93C9655E}" destId="{B8F46C88-A8B0-4967-9707-D6052C2B3116}" srcOrd="0" destOrd="5" presId="urn:microsoft.com/office/officeart/2005/8/layout/list1"/>
    <dgm:cxn modelId="{E62CBCCB-0A5A-44C5-A40A-968B80C0A95F}" srcId="{7511708D-D266-45E5-AC65-4CC771335874}" destId="{A1C8473B-BD53-403A-8D00-BA92957F3181}" srcOrd="1" destOrd="0" parTransId="{F1DA86D9-2DDE-46B1-9C8E-E5B1C78BEF6A}" sibTransId="{E5030B36-A8C7-404A-963C-5E81C5C6D493}"/>
    <dgm:cxn modelId="{0F2A793B-9D53-467A-B365-367C4E8C928C}" type="presOf" srcId="{FBD45E15-D04C-4509-BD43-64AE1BFCDC65}" destId="{B8F46C88-A8B0-4967-9707-D6052C2B3116}" srcOrd="0" destOrd="3" presId="urn:microsoft.com/office/officeart/2005/8/layout/list1"/>
    <dgm:cxn modelId="{FBBFAB36-1891-44CF-B413-AF4C2D25D8B5}" type="presOf" srcId="{73914014-E435-4A0F-9BA5-47D4F0D7B0B2}" destId="{26C8355C-A96D-4BE2-A281-03ACCD4E4CDF}" srcOrd="0" destOrd="0" presId="urn:microsoft.com/office/officeart/2005/8/layout/list1"/>
    <dgm:cxn modelId="{DF615ADA-1A1B-4DEA-A37A-58FCF0F58A10}" srcId="{7511708D-D266-45E5-AC65-4CC771335874}" destId="{56A526CB-E19B-4518-8AAF-39507837CEB6}" srcOrd="3" destOrd="0" parTransId="{53C4FA83-92BC-48DC-B57C-432C87799A45}" sibTransId="{3FEED255-4122-4C85-A2F1-C336DFB20DBC}"/>
    <dgm:cxn modelId="{AE1C5708-0677-4510-A7B0-05B87DC7C3A5}" type="presOf" srcId="{DB71A59A-40B6-49B8-AA5F-A0EB603F4FFE}" destId="{6F250DCF-2D0B-4D2F-AF15-C314C9BDAF10}" srcOrd="0" destOrd="3" presId="urn:microsoft.com/office/officeart/2005/8/layout/list1"/>
    <dgm:cxn modelId="{184F05AD-0756-4317-A767-87A8CE2F71CA}" type="presOf" srcId="{9BDF92D0-5C0C-4C5F-974B-CDB1CCAFBE3D}" destId="{B8F46C88-A8B0-4967-9707-D6052C2B3116}" srcOrd="0" destOrd="6" presId="urn:microsoft.com/office/officeart/2005/8/layout/list1"/>
    <dgm:cxn modelId="{3E7258A0-E9D0-4854-A948-158810BFBB2A}" srcId="{B02D41B8-5579-4EB4-8FAE-7E7A5A02B2F1}" destId="{5D94BE90-2195-41AC-A674-707775C262EB}" srcOrd="8" destOrd="0" parTransId="{E6A4B56A-AAC6-4299-A481-DA9E5D5BE6B5}" sibTransId="{939FC489-5A6B-49E4-943E-57A33922825E}"/>
    <dgm:cxn modelId="{7757CDC0-45B0-4CB7-8583-E74EA00C779D}" srcId="{73914014-E435-4A0F-9BA5-47D4F0D7B0B2}" destId="{1CD9281C-32AF-46B7-9737-948C9D56E4B1}" srcOrd="2" destOrd="0" parTransId="{05AF8C0B-3A1E-4D06-BA80-B76D7BA588AD}" sibTransId="{EE1341FF-527B-49DC-8AEA-AD3B066143B9}"/>
    <dgm:cxn modelId="{FA189ADF-AFD1-4EB5-BDAB-4A05184E5493}" srcId="{7511708D-D266-45E5-AC65-4CC771335874}" destId="{8100AB8C-DFFB-44AB-AD03-4B0DB5B223ED}" srcOrd="2" destOrd="0" parTransId="{47973B60-4469-48D4-A7D5-14DC6F8E153A}" sibTransId="{66185C99-B49E-4992-BD66-CF35B1C7F744}"/>
    <dgm:cxn modelId="{232D4965-851F-40C4-8179-955BBD87EEE7}" type="presOf" srcId="{2B7241A0-C3B5-4942-9DC6-F25565EFE08E}" destId="{B8F46C88-A8B0-4967-9707-D6052C2B3116}" srcOrd="0" destOrd="4" presId="urn:microsoft.com/office/officeart/2005/8/layout/list1"/>
    <dgm:cxn modelId="{A8D32197-EFF1-44FD-8A31-C9B6D0807B06}" srcId="{73914014-E435-4A0F-9BA5-47D4F0D7B0B2}" destId="{DB71A59A-40B6-49B8-AA5F-A0EB603F4FFE}" srcOrd="3" destOrd="0" parTransId="{18601BEC-72ED-4E17-A4F5-C63BA60C64B0}" sibTransId="{7D669FAB-FCE2-4597-AC01-8CF32EE1D876}"/>
    <dgm:cxn modelId="{6067A637-715E-4C61-BD08-B707BAF63C5A}" type="presOf" srcId="{A658645B-00DF-4A81-81E2-E63FF599E727}" destId="{B8F46C88-A8B0-4967-9707-D6052C2B3116}" srcOrd="0" destOrd="9" presId="urn:microsoft.com/office/officeart/2005/8/layout/list1"/>
    <dgm:cxn modelId="{13A29A1D-8A6E-40B4-B37C-B6ECFF39E6EE}" srcId="{B02D41B8-5579-4EB4-8FAE-7E7A5A02B2F1}" destId="{7172798B-67B0-41A9-99CC-2E2A93C9655E}" srcOrd="5" destOrd="0" parTransId="{F9B97CF0-3679-4466-BB80-B7670F7A6749}" sibTransId="{407E6DAB-A127-4687-A7EE-EF51EC429EC1}"/>
    <dgm:cxn modelId="{6CAA1F5C-300B-46C3-95C6-8127DC112075}" type="presOf" srcId="{5D94BE90-2195-41AC-A674-707775C262EB}" destId="{B8F46C88-A8B0-4967-9707-D6052C2B3116}" srcOrd="0" destOrd="8" presId="urn:microsoft.com/office/officeart/2005/8/layout/list1"/>
    <dgm:cxn modelId="{735DEBFD-3487-4467-8CED-136BA6813890}" srcId="{EDBF0393-39F8-40A8-AAA6-76935B5E25D6}" destId="{7511708D-D266-45E5-AC65-4CC771335874}" srcOrd="1" destOrd="0" parTransId="{F060359A-81F9-4990-BE76-4ED47D6C01AE}" sibTransId="{D9EDB4F1-8AB0-404B-AF3A-6350770CB880}"/>
    <dgm:cxn modelId="{9A0C57E5-67B1-4DCC-8390-3892BFDBE6AA}" type="presOf" srcId="{B02D41B8-5579-4EB4-8FAE-7E7A5A02B2F1}" destId="{456694A1-520D-4B78-8BEC-0B49C24347B9}" srcOrd="0" destOrd="0" presId="urn:microsoft.com/office/officeart/2005/8/layout/list1"/>
    <dgm:cxn modelId="{53F19776-6531-4EE9-9AB7-E18D30FE2829}" type="presOf" srcId="{B02D41B8-5579-4EB4-8FAE-7E7A5A02B2F1}" destId="{DEDA8C91-FB46-4143-89AA-61DA2636D9C1}" srcOrd="1" destOrd="0" presId="urn:microsoft.com/office/officeart/2005/8/layout/list1"/>
    <dgm:cxn modelId="{04D4F975-6BEB-41E6-8DDF-DC0E758646BF}" type="presOf" srcId="{5A5E50A7-CFA1-4ECB-82C2-355DEB220D72}" destId="{B8F46C88-A8B0-4967-9707-D6052C2B3116}" srcOrd="0" destOrd="7" presId="urn:microsoft.com/office/officeart/2005/8/layout/list1"/>
    <dgm:cxn modelId="{A25C5075-4A2C-4857-B658-AC55F92A564A}" srcId="{7511708D-D266-45E5-AC65-4CC771335874}" destId="{51D17617-F300-4904-8F48-BDF65CB7AFBB}" srcOrd="0" destOrd="0" parTransId="{694F9231-C0FF-4433-8139-DCA951F71547}" sibTransId="{9C2D1680-2E23-44AB-9244-4CF9042FF957}"/>
    <dgm:cxn modelId="{59DF6FC5-A5CD-4ADE-916D-9D05A241FC3D}" srcId="{73914014-E435-4A0F-9BA5-47D4F0D7B0B2}" destId="{8D143D32-6575-46FC-8F9B-23527626B845}" srcOrd="0" destOrd="0" parTransId="{AD7C651B-72E5-4A21-A580-45B971C841F3}" sibTransId="{7B3618F9-1EBA-4AE7-A019-38843F326335}"/>
    <dgm:cxn modelId="{EF511308-691A-49C0-9FD1-59C014E76D97}" type="presOf" srcId="{F953C173-8246-41EF-A6A7-B9BC3FE04E8B}" destId="{B8F46C88-A8B0-4967-9707-D6052C2B3116}" srcOrd="0" destOrd="2" presId="urn:microsoft.com/office/officeart/2005/8/layout/list1"/>
    <dgm:cxn modelId="{F54FD98A-37CB-4189-BF78-D88286CFC77E}" srcId="{EDBF0393-39F8-40A8-AAA6-76935B5E25D6}" destId="{B02D41B8-5579-4EB4-8FAE-7E7A5A02B2F1}" srcOrd="2" destOrd="0" parTransId="{BD17B82B-FB18-4BEA-9BCF-2FF1AE7124DA}" sibTransId="{8DDAB400-88DE-4BC2-912B-A99F80AC9535}"/>
    <dgm:cxn modelId="{592B41AD-DC19-40BB-A064-6301DDF8CD32}" type="presOf" srcId="{51D17617-F300-4904-8F48-BDF65CB7AFBB}" destId="{20034EE7-5F99-440B-B33D-B5532A7190F1}" srcOrd="0" destOrd="0" presId="urn:microsoft.com/office/officeart/2005/8/layout/list1"/>
    <dgm:cxn modelId="{CE120FFF-8F51-43C9-9820-7738925BF6D9}" srcId="{B02D41B8-5579-4EB4-8FAE-7E7A5A02B2F1}" destId="{83032602-EC13-4073-9413-73806A33F809}" srcOrd="1" destOrd="0" parTransId="{79E715D7-701E-4CD9-9725-B9F6D19C8745}" sibTransId="{EC997151-0A66-476A-B824-2D6F33634C3B}"/>
    <dgm:cxn modelId="{EBE1FA9A-DDD5-4549-9903-441B1526472F}" srcId="{B02D41B8-5579-4EB4-8FAE-7E7A5A02B2F1}" destId="{F953C173-8246-41EF-A6A7-B9BC3FE04E8B}" srcOrd="2" destOrd="0" parTransId="{139B936A-FC76-4ED1-96DC-FD4FE3FCC9EF}" sibTransId="{3104AA25-4B21-4573-B516-EE17261B4C6C}"/>
    <dgm:cxn modelId="{2846FD9E-C5AE-461E-8802-EB1A1E8E3426}" type="presOf" srcId="{EDBF0393-39F8-40A8-AAA6-76935B5E25D6}" destId="{FAFD7C2C-ABE7-4C2A-B969-B9F1698F8C72}" srcOrd="0" destOrd="0" presId="urn:microsoft.com/office/officeart/2005/8/layout/list1"/>
    <dgm:cxn modelId="{44DF18E5-E627-49BC-A5E2-1002975EF4DF}" type="presOf" srcId="{1CD9281C-32AF-46B7-9737-948C9D56E4B1}" destId="{6F250DCF-2D0B-4D2F-AF15-C314C9BDAF10}" srcOrd="0" destOrd="2" presId="urn:microsoft.com/office/officeart/2005/8/layout/list1"/>
    <dgm:cxn modelId="{56D4181D-14C5-4E06-BE39-FD8D94316A31}" type="presOf" srcId="{83032602-EC13-4073-9413-73806A33F809}" destId="{B8F46C88-A8B0-4967-9707-D6052C2B3116}" srcOrd="0" destOrd="1" presId="urn:microsoft.com/office/officeart/2005/8/layout/list1"/>
    <dgm:cxn modelId="{F4E6F54D-FB19-46E1-83E0-68B9165AB417}" srcId="{B02D41B8-5579-4EB4-8FAE-7E7A5A02B2F1}" destId="{FBD45E15-D04C-4509-BD43-64AE1BFCDC65}" srcOrd="3" destOrd="0" parTransId="{57B478B0-A36F-453F-97AD-18C0507BEBA8}" sibTransId="{888E57A8-D319-465B-B00C-0B5A23E9CF3C}"/>
    <dgm:cxn modelId="{FDD2D7FB-664D-40BE-A380-2992DC7ACE23}" srcId="{73914014-E435-4A0F-9BA5-47D4F0D7B0B2}" destId="{7CF9893F-549C-48BD-A1AA-4470BBEEA32C}" srcOrd="1" destOrd="0" parTransId="{BCBE63E7-903E-4F9F-9A9E-76048BEDB70F}" sibTransId="{C7904386-5C76-417A-9B00-E911EBDC810A}"/>
    <dgm:cxn modelId="{8A405964-DB4F-4C63-B8BC-3BF6644849F0}" type="presOf" srcId="{8100AB8C-DFFB-44AB-AD03-4B0DB5B223ED}" destId="{20034EE7-5F99-440B-B33D-B5532A7190F1}" srcOrd="0" destOrd="2" presId="urn:microsoft.com/office/officeart/2005/8/layout/list1"/>
    <dgm:cxn modelId="{2CB43C2B-CB6D-4DAD-AC59-B6F11283DB21}" type="presOf" srcId="{73914014-E435-4A0F-9BA5-47D4F0D7B0B2}" destId="{6D84E3C4-1A68-496D-A670-2A31FE20179C}" srcOrd="1" destOrd="0" presId="urn:microsoft.com/office/officeart/2005/8/layout/list1"/>
    <dgm:cxn modelId="{1E4E2221-C50F-4B8D-880F-20EA70870C92}" type="presOf" srcId="{A1C8473B-BD53-403A-8D00-BA92957F3181}" destId="{20034EE7-5F99-440B-B33D-B5532A7190F1}" srcOrd="0" destOrd="1" presId="urn:microsoft.com/office/officeart/2005/8/layout/list1"/>
    <dgm:cxn modelId="{94A27C91-8303-45CE-B8A0-A96FA802602C}" srcId="{B02D41B8-5579-4EB4-8FAE-7E7A5A02B2F1}" destId="{90BF21CB-FA99-43FA-94F6-B43FD1764563}" srcOrd="0" destOrd="0" parTransId="{9B5720F7-1E54-4E90-B59B-4622C732F0F4}" sibTransId="{5A0580AC-9810-406F-BEAE-A76754132C15}"/>
    <dgm:cxn modelId="{E11CA198-36A0-4C5E-BF55-515796988D0C}" srcId="{B02D41B8-5579-4EB4-8FAE-7E7A5A02B2F1}" destId="{A658645B-00DF-4A81-81E2-E63FF599E727}" srcOrd="9" destOrd="0" parTransId="{EF30355D-9B1C-4FE9-BF53-93BCB60C6DD0}" sibTransId="{0B9A167D-98F8-419E-A57F-68CE917F67E9}"/>
    <dgm:cxn modelId="{119C08EC-329E-4300-8C25-F1F2B8CD2F11}" type="presOf" srcId="{7511708D-D266-45E5-AC65-4CC771335874}" destId="{1DFB36B4-EB73-4CBB-90D4-75FBC63EFBB5}" srcOrd="0" destOrd="0" presId="urn:microsoft.com/office/officeart/2005/8/layout/list1"/>
    <dgm:cxn modelId="{6FA630BC-92FC-4548-964A-11A334D25040}" srcId="{B02D41B8-5579-4EB4-8FAE-7E7A5A02B2F1}" destId="{5A5E50A7-CFA1-4ECB-82C2-355DEB220D72}" srcOrd="7" destOrd="0" parTransId="{8A622FF9-0753-44BD-9414-DCD566F8DDE8}" sibTransId="{CBB9310E-8CBA-4F73-A271-BC35B0F0D984}"/>
    <dgm:cxn modelId="{FFD10CF4-3907-40F1-ABEC-B5E992608FFC}" srcId="{B02D41B8-5579-4EB4-8FAE-7E7A5A02B2F1}" destId="{9BDF92D0-5C0C-4C5F-974B-CDB1CCAFBE3D}" srcOrd="6" destOrd="0" parTransId="{C461EFA4-FB89-4159-9071-26926CCB69CE}" sibTransId="{937920E1-AEF7-4E9A-820A-F23A024368CB}"/>
    <dgm:cxn modelId="{8594C5D7-57D4-4903-BB9E-7E6A5811EE66}" type="presOf" srcId="{7511708D-D266-45E5-AC65-4CC771335874}" destId="{811FD3C0-7637-4FAB-ACC5-42DCF08EF678}" srcOrd="1" destOrd="0" presId="urn:microsoft.com/office/officeart/2005/8/layout/list1"/>
    <dgm:cxn modelId="{6221546B-53A8-4315-997A-8064B7385C32}" type="presOf" srcId="{90BF21CB-FA99-43FA-94F6-B43FD1764563}" destId="{B8F46C88-A8B0-4967-9707-D6052C2B3116}" srcOrd="0" destOrd="0" presId="urn:microsoft.com/office/officeart/2005/8/layout/list1"/>
    <dgm:cxn modelId="{F242F6A7-68ED-44DC-930E-160EA40F6D6F}" srcId="{B02D41B8-5579-4EB4-8FAE-7E7A5A02B2F1}" destId="{2B7241A0-C3B5-4942-9DC6-F25565EFE08E}" srcOrd="4" destOrd="0" parTransId="{21EE4B6D-42A2-4DAB-A90D-1F3B4FC05E02}" sibTransId="{127D97A5-913F-437F-BE1C-F1CBC97901FC}"/>
    <dgm:cxn modelId="{644A5FBA-DC3A-4F69-965F-8562ECD34B25}" type="presParOf" srcId="{FAFD7C2C-ABE7-4C2A-B969-B9F1698F8C72}" destId="{22102DE4-D6EC-4A1E-850A-8B207184B60C}" srcOrd="0" destOrd="0" presId="urn:microsoft.com/office/officeart/2005/8/layout/list1"/>
    <dgm:cxn modelId="{FCC1F6D5-7B39-4B96-A853-A663474B7897}" type="presParOf" srcId="{22102DE4-D6EC-4A1E-850A-8B207184B60C}" destId="{26C8355C-A96D-4BE2-A281-03ACCD4E4CDF}" srcOrd="0" destOrd="0" presId="urn:microsoft.com/office/officeart/2005/8/layout/list1"/>
    <dgm:cxn modelId="{2299D695-3762-46FB-8A91-20B01E598F2B}" type="presParOf" srcId="{22102DE4-D6EC-4A1E-850A-8B207184B60C}" destId="{6D84E3C4-1A68-496D-A670-2A31FE20179C}" srcOrd="1" destOrd="0" presId="urn:microsoft.com/office/officeart/2005/8/layout/list1"/>
    <dgm:cxn modelId="{8A4E93A1-76F0-49E1-9A7C-7AE839274B8D}" type="presParOf" srcId="{FAFD7C2C-ABE7-4C2A-B969-B9F1698F8C72}" destId="{43E435FF-EF2E-45F2-97DC-18B864536019}" srcOrd="1" destOrd="0" presId="urn:microsoft.com/office/officeart/2005/8/layout/list1"/>
    <dgm:cxn modelId="{CFD7CFE2-4A77-4E6A-AB67-9066B27B8486}" type="presParOf" srcId="{FAFD7C2C-ABE7-4C2A-B969-B9F1698F8C72}" destId="{6F250DCF-2D0B-4D2F-AF15-C314C9BDAF10}" srcOrd="2" destOrd="0" presId="urn:microsoft.com/office/officeart/2005/8/layout/list1"/>
    <dgm:cxn modelId="{EAE9E96B-9274-4676-8E89-024BC2C55518}" type="presParOf" srcId="{FAFD7C2C-ABE7-4C2A-B969-B9F1698F8C72}" destId="{C6C6DDC0-54E6-4CC8-861A-47CCEB85E54E}" srcOrd="3" destOrd="0" presId="urn:microsoft.com/office/officeart/2005/8/layout/list1"/>
    <dgm:cxn modelId="{8329261E-9391-4402-A93D-779078029E83}" type="presParOf" srcId="{FAFD7C2C-ABE7-4C2A-B969-B9F1698F8C72}" destId="{C15A984F-3AAB-4AB6-8214-BECCA0D0FED1}" srcOrd="4" destOrd="0" presId="urn:microsoft.com/office/officeart/2005/8/layout/list1"/>
    <dgm:cxn modelId="{120D4CB3-2455-4889-B85E-739D819A3F60}" type="presParOf" srcId="{C15A984F-3AAB-4AB6-8214-BECCA0D0FED1}" destId="{1DFB36B4-EB73-4CBB-90D4-75FBC63EFBB5}" srcOrd="0" destOrd="0" presId="urn:microsoft.com/office/officeart/2005/8/layout/list1"/>
    <dgm:cxn modelId="{A5AB3F9F-BD08-40D6-ACBF-41FC79E3DB60}" type="presParOf" srcId="{C15A984F-3AAB-4AB6-8214-BECCA0D0FED1}" destId="{811FD3C0-7637-4FAB-ACC5-42DCF08EF678}" srcOrd="1" destOrd="0" presId="urn:microsoft.com/office/officeart/2005/8/layout/list1"/>
    <dgm:cxn modelId="{EDA6A413-CE37-4691-A886-4223B62E53D1}" type="presParOf" srcId="{FAFD7C2C-ABE7-4C2A-B969-B9F1698F8C72}" destId="{4B7D3429-A80A-4378-8531-30552B7F66D8}" srcOrd="5" destOrd="0" presId="urn:microsoft.com/office/officeart/2005/8/layout/list1"/>
    <dgm:cxn modelId="{27333D1E-15A9-4F75-A520-A1C8BABDC6C2}" type="presParOf" srcId="{FAFD7C2C-ABE7-4C2A-B969-B9F1698F8C72}" destId="{20034EE7-5F99-440B-B33D-B5532A7190F1}" srcOrd="6" destOrd="0" presId="urn:microsoft.com/office/officeart/2005/8/layout/list1"/>
    <dgm:cxn modelId="{FA0AC31E-B258-4E8E-BFB3-EE025401A598}" type="presParOf" srcId="{FAFD7C2C-ABE7-4C2A-B969-B9F1698F8C72}" destId="{DA849295-BC41-4555-A587-49428BD8EC3E}" srcOrd="7" destOrd="0" presId="urn:microsoft.com/office/officeart/2005/8/layout/list1"/>
    <dgm:cxn modelId="{0829EC53-A89E-4076-8DD8-C25459E1E203}" type="presParOf" srcId="{FAFD7C2C-ABE7-4C2A-B969-B9F1698F8C72}" destId="{39EBEDD2-34EB-4011-BC93-0EEEA9C47D0F}" srcOrd="8" destOrd="0" presId="urn:microsoft.com/office/officeart/2005/8/layout/list1"/>
    <dgm:cxn modelId="{0EAC6AEB-2EDD-4D84-93B8-B6B1A29DA8DF}" type="presParOf" srcId="{39EBEDD2-34EB-4011-BC93-0EEEA9C47D0F}" destId="{456694A1-520D-4B78-8BEC-0B49C24347B9}" srcOrd="0" destOrd="0" presId="urn:microsoft.com/office/officeart/2005/8/layout/list1"/>
    <dgm:cxn modelId="{89CD8AD1-260E-4A15-B77A-C45F1B9FD9B4}" type="presParOf" srcId="{39EBEDD2-34EB-4011-BC93-0EEEA9C47D0F}" destId="{DEDA8C91-FB46-4143-89AA-61DA2636D9C1}" srcOrd="1" destOrd="0" presId="urn:microsoft.com/office/officeart/2005/8/layout/list1"/>
    <dgm:cxn modelId="{572BDD7E-D9EB-4929-820B-C2A4B29A868A}" type="presParOf" srcId="{FAFD7C2C-ABE7-4C2A-B969-B9F1698F8C72}" destId="{851FED20-6347-4B6A-BA36-FEEDFDB4DDDB}" srcOrd="9" destOrd="0" presId="urn:microsoft.com/office/officeart/2005/8/layout/list1"/>
    <dgm:cxn modelId="{457939D4-5E8A-4FD8-A50E-A104B1E9A32D}" type="presParOf" srcId="{FAFD7C2C-ABE7-4C2A-B969-B9F1698F8C72}" destId="{B8F46C88-A8B0-4967-9707-D6052C2B3116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38E72-E4FD-43A3-AD04-C2753170F6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7E430-6598-45A2-97F8-4F54FE742535}">
      <dgm:prSet phldrT="[Текст]"/>
      <dgm:spPr/>
      <dgm:t>
        <a:bodyPr/>
        <a:lstStyle/>
        <a:p>
          <a:r>
            <a:rPr lang="ru-RU" dirty="0" smtClean="0"/>
            <a:t>Образовательные области:</a:t>
          </a:r>
          <a:endParaRPr lang="ru-RU" dirty="0"/>
        </a:p>
      </dgm:t>
    </dgm:pt>
    <dgm:pt modelId="{8E99B1E2-0EBF-404A-B690-BBE63BA8D005}" type="parTrans" cxnId="{E5B24F04-B588-4277-B5E9-F8A7B6814804}">
      <dgm:prSet/>
      <dgm:spPr/>
      <dgm:t>
        <a:bodyPr/>
        <a:lstStyle/>
        <a:p>
          <a:endParaRPr lang="ru-RU"/>
        </a:p>
      </dgm:t>
    </dgm:pt>
    <dgm:pt modelId="{B7D1BDA2-676A-4696-9A99-11D7DAE17C28}" type="sibTrans" cxnId="{E5B24F04-B588-4277-B5E9-F8A7B6814804}">
      <dgm:prSet/>
      <dgm:spPr/>
      <dgm:t>
        <a:bodyPr/>
        <a:lstStyle/>
        <a:p>
          <a:endParaRPr lang="ru-RU"/>
        </a:p>
      </dgm:t>
    </dgm:pt>
    <dgm:pt modelId="{35C6CF24-1F9E-42B6-BB16-DE4DC2767CA8}">
      <dgm:prSet/>
      <dgm:spPr/>
      <dgm:t>
        <a:bodyPr/>
        <a:lstStyle/>
        <a:p>
          <a:r>
            <a:rPr lang="ru-RU" dirty="0" smtClean="0"/>
            <a:t>Познание,</a:t>
          </a:r>
          <a:endParaRPr lang="ru-RU" dirty="0"/>
        </a:p>
      </dgm:t>
    </dgm:pt>
    <dgm:pt modelId="{9572A282-9C36-4884-B81E-8A96C80792CF}" type="parTrans" cxnId="{D952D3DF-A4DD-41E3-8A48-F456F7F14E42}">
      <dgm:prSet/>
      <dgm:spPr/>
      <dgm:t>
        <a:bodyPr/>
        <a:lstStyle/>
        <a:p>
          <a:endParaRPr lang="ru-RU"/>
        </a:p>
      </dgm:t>
    </dgm:pt>
    <dgm:pt modelId="{C8F42E3A-DC81-41B0-A53D-19BF901B42E5}" type="sibTrans" cxnId="{D952D3DF-A4DD-41E3-8A48-F456F7F14E42}">
      <dgm:prSet/>
      <dgm:spPr/>
      <dgm:t>
        <a:bodyPr/>
        <a:lstStyle/>
        <a:p>
          <a:endParaRPr lang="ru-RU"/>
        </a:p>
      </dgm:t>
    </dgm:pt>
    <dgm:pt modelId="{C23036FD-49C4-41C4-9203-7929F0CBC9C8}">
      <dgm:prSet/>
      <dgm:spPr/>
      <dgm:t>
        <a:bodyPr/>
        <a:lstStyle/>
        <a:p>
          <a:r>
            <a:rPr lang="ru-RU" dirty="0" smtClean="0"/>
            <a:t> Коммуникация, </a:t>
          </a:r>
          <a:endParaRPr lang="ru-RU" dirty="0"/>
        </a:p>
      </dgm:t>
    </dgm:pt>
    <dgm:pt modelId="{BC9B36D7-D124-4EDE-9EEB-2534430B52E1}" type="parTrans" cxnId="{ADEB50C2-B63E-4C6C-8FFE-01F353BF73B5}">
      <dgm:prSet/>
      <dgm:spPr/>
      <dgm:t>
        <a:bodyPr/>
        <a:lstStyle/>
        <a:p>
          <a:endParaRPr lang="ru-RU"/>
        </a:p>
      </dgm:t>
    </dgm:pt>
    <dgm:pt modelId="{6B6A0FB3-A11D-49BF-8397-23FCA58DE985}" type="sibTrans" cxnId="{ADEB50C2-B63E-4C6C-8FFE-01F353BF73B5}">
      <dgm:prSet/>
      <dgm:spPr/>
      <dgm:t>
        <a:bodyPr/>
        <a:lstStyle/>
        <a:p>
          <a:endParaRPr lang="ru-RU"/>
        </a:p>
      </dgm:t>
    </dgm:pt>
    <dgm:pt modelId="{949B1B78-F6A7-49D1-998A-5C468201FC22}">
      <dgm:prSet/>
      <dgm:spPr/>
      <dgm:t>
        <a:bodyPr/>
        <a:lstStyle/>
        <a:p>
          <a:r>
            <a:rPr lang="ru-RU" dirty="0" smtClean="0"/>
            <a:t>Социализация, </a:t>
          </a:r>
          <a:endParaRPr lang="ru-RU" dirty="0"/>
        </a:p>
      </dgm:t>
    </dgm:pt>
    <dgm:pt modelId="{59534097-4B93-4598-9396-C4C10DAE6897}" type="parTrans" cxnId="{265D9544-B407-4FA2-82E7-A0CAA269BC1C}">
      <dgm:prSet/>
      <dgm:spPr/>
      <dgm:t>
        <a:bodyPr/>
        <a:lstStyle/>
        <a:p>
          <a:endParaRPr lang="ru-RU"/>
        </a:p>
      </dgm:t>
    </dgm:pt>
    <dgm:pt modelId="{70DF8888-2DEF-4205-A801-79000B85C333}" type="sibTrans" cxnId="{265D9544-B407-4FA2-82E7-A0CAA269BC1C}">
      <dgm:prSet/>
      <dgm:spPr/>
      <dgm:t>
        <a:bodyPr/>
        <a:lstStyle/>
        <a:p>
          <a:endParaRPr lang="ru-RU"/>
        </a:p>
      </dgm:t>
    </dgm:pt>
    <dgm:pt modelId="{9B15B015-4092-4F43-A631-F8A627D7481F}">
      <dgm:prSet/>
      <dgm:spPr/>
      <dgm:t>
        <a:bodyPr/>
        <a:lstStyle/>
        <a:p>
          <a:r>
            <a:rPr lang="ru-RU" dirty="0" smtClean="0"/>
            <a:t>Чтение художественной литературы, </a:t>
          </a:r>
          <a:endParaRPr lang="ru-RU" dirty="0"/>
        </a:p>
      </dgm:t>
    </dgm:pt>
    <dgm:pt modelId="{807FEF60-B1A5-4B2E-9990-09101F9A9E2D}" type="parTrans" cxnId="{6BABCF10-4861-4787-9975-EF07B1B5A995}">
      <dgm:prSet/>
      <dgm:spPr/>
      <dgm:t>
        <a:bodyPr/>
        <a:lstStyle/>
        <a:p>
          <a:endParaRPr lang="ru-RU"/>
        </a:p>
      </dgm:t>
    </dgm:pt>
    <dgm:pt modelId="{49F8B405-CAE1-45A9-9D91-2956B5080907}" type="sibTrans" cxnId="{6BABCF10-4861-4787-9975-EF07B1B5A995}">
      <dgm:prSet/>
      <dgm:spPr/>
      <dgm:t>
        <a:bodyPr/>
        <a:lstStyle/>
        <a:p>
          <a:endParaRPr lang="ru-RU"/>
        </a:p>
      </dgm:t>
    </dgm:pt>
    <dgm:pt modelId="{42BA145E-C770-4BC8-80BD-E7AD51C82DF8}">
      <dgm:prSet/>
      <dgm:spPr/>
      <dgm:t>
        <a:bodyPr/>
        <a:lstStyle/>
        <a:p>
          <a:r>
            <a:rPr lang="ru-RU" dirty="0" smtClean="0"/>
            <a:t>Художественное творчество, </a:t>
          </a:r>
          <a:endParaRPr lang="ru-RU" dirty="0"/>
        </a:p>
      </dgm:t>
    </dgm:pt>
    <dgm:pt modelId="{A8FAB216-6397-4E29-822A-791414B7D366}" type="parTrans" cxnId="{138467C0-C55D-49D3-85AB-39FC8E501E32}">
      <dgm:prSet/>
      <dgm:spPr/>
      <dgm:t>
        <a:bodyPr/>
        <a:lstStyle/>
        <a:p>
          <a:endParaRPr lang="ru-RU"/>
        </a:p>
      </dgm:t>
    </dgm:pt>
    <dgm:pt modelId="{D243E325-6809-4657-9D44-8E69495CF7C3}" type="sibTrans" cxnId="{138467C0-C55D-49D3-85AB-39FC8E501E32}">
      <dgm:prSet/>
      <dgm:spPr/>
      <dgm:t>
        <a:bodyPr/>
        <a:lstStyle/>
        <a:p>
          <a:endParaRPr lang="ru-RU"/>
        </a:p>
      </dgm:t>
    </dgm:pt>
    <dgm:pt modelId="{3EF5D0AF-10FB-4D55-943E-C73042A2A346}">
      <dgm:prSet/>
      <dgm:spPr/>
      <dgm:t>
        <a:bodyPr/>
        <a:lstStyle/>
        <a:p>
          <a:r>
            <a:rPr lang="ru-RU" dirty="0" smtClean="0"/>
            <a:t>Физическая культура, </a:t>
          </a:r>
          <a:endParaRPr lang="ru-RU" dirty="0"/>
        </a:p>
      </dgm:t>
    </dgm:pt>
    <dgm:pt modelId="{76E291C0-837C-4F53-87CF-17FB3274AE2D}" type="parTrans" cxnId="{BBAC2854-D056-48BC-A275-DC23929AEC2A}">
      <dgm:prSet/>
      <dgm:spPr/>
      <dgm:t>
        <a:bodyPr/>
        <a:lstStyle/>
        <a:p>
          <a:endParaRPr lang="ru-RU"/>
        </a:p>
      </dgm:t>
    </dgm:pt>
    <dgm:pt modelId="{B31A4C49-3625-4ECD-9C2F-36F9DD03A7A6}" type="sibTrans" cxnId="{BBAC2854-D056-48BC-A275-DC23929AEC2A}">
      <dgm:prSet/>
      <dgm:spPr/>
      <dgm:t>
        <a:bodyPr/>
        <a:lstStyle/>
        <a:p>
          <a:endParaRPr lang="ru-RU"/>
        </a:p>
      </dgm:t>
    </dgm:pt>
    <dgm:pt modelId="{C307A59E-060D-4868-B088-152D2773FF5E}">
      <dgm:prSet/>
      <dgm:spPr/>
      <dgm:t>
        <a:bodyPr/>
        <a:lstStyle/>
        <a:p>
          <a:r>
            <a:rPr lang="ru-RU" dirty="0" smtClean="0"/>
            <a:t>Здоровье, </a:t>
          </a:r>
          <a:endParaRPr lang="ru-RU" dirty="0"/>
        </a:p>
      </dgm:t>
    </dgm:pt>
    <dgm:pt modelId="{F7AF8828-E29A-45F9-8A16-EE8B389177E6}" type="parTrans" cxnId="{98C06385-ECE7-48B4-B196-95B29ADB1007}">
      <dgm:prSet/>
      <dgm:spPr/>
      <dgm:t>
        <a:bodyPr/>
        <a:lstStyle/>
        <a:p>
          <a:endParaRPr lang="ru-RU"/>
        </a:p>
      </dgm:t>
    </dgm:pt>
    <dgm:pt modelId="{00F05B44-538D-467C-A6DF-27B3F2BE0666}" type="sibTrans" cxnId="{98C06385-ECE7-48B4-B196-95B29ADB1007}">
      <dgm:prSet/>
      <dgm:spPr/>
      <dgm:t>
        <a:bodyPr/>
        <a:lstStyle/>
        <a:p>
          <a:endParaRPr lang="ru-RU"/>
        </a:p>
      </dgm:t>
    </dgm:pt>
    <dgm:pt modelId="{613612C4-F8B0-4524-B61E-75E83C3788EA}">
      <dgm:prSet/>
      <dgm:spPr/>
      <dgm:t>
        <a:bodyPr/>
        <a:lstStyle/>
        <a:p>
          <a:r>
            <a:rPr lang="ru-RU" dirty="0" smtClean="0"/>
            <a:t>Безопасность,</a:t>
          </a:r>
          <a:endParaRPr lang="ru-RU" dirty="0"/>
        </a:p>
      </dgm:t>
    </dgm:pt>
    <dgm:pt modelId="{2F6BE32F-FA48-4D91-8601-9B5A5C037410}" type="parTrans" cxnId="{F3367D60-C8E0-4918-932E-064DDB6657F4}">
      <dgm:prSet/>
      <dgm:spPr/>
      <dgm:t>
        <a:bodyPr/>
        <a:lstStyle/>
        <a:p>
          <a:endParaRPr lang="ru-RU"/>
        </a:p>
      </dgm:t>
    </dgm:pt>
    <dgm:pt modelId="{3D2CB977-55A7-4F5A-B6FD-7E2FEF88825E}" type="sibTrans" cxnId="{F3367D60-C8E0-4918-932E-064DDB6657F4}">
      <dgm:prSet/>
      <dgm:spPr/>
      <dgm:t>
        <a:bodyPr/>
        <a:lstStyle/>
        <a:p>
          <a:endParaRPr lang="ru-RU"/>
        </a:p>
      </dgm:t>
    </dgm:pt>
    <dgm:pt modelId="{3AC0A37D-6153-419C-B1C1-7F2D341CD3FB}">
      <dgm:prSet/>
      <dgm:spPr/>
      <dgm:t>
        <a:bodyPr/>
        <a:lstStyle/>
        <a:p>
          <a:r>
            <a:rPr lang="ru-RU" dirty="0" smtClean="0"/>
            <a:t> Музыка.</a:t>
          </a:r>
          <a:endParaRPr lang="ru-RU" dirty="0"/>
        </a:p>
      </dgm:t>
    </dgm:pt>
    <dgm:pt modelId="{C578F86F-450D-40DB-9617-6E5C704A2851}" type="parTrans" cxnId="{B2DB37FB-1AFD-49DB-B22C-2102CA9CBA2D}">
      <dgm:prSet/>
      <dgm:spPr/>
      <dgm:t>
        <a:bodyPr/>
        <a:lstStyle/>
        <a:p>
          <a:endParaRPr lang="ru-RU"/>
        </a:p>
      </dgm:t>
    </dgm:pt>
    <dgm:pt modelId="{975E8882-EAFF-46BB-AC18-C853AF59DCB6}" type="sibTrans" cxnId="{B2DB37FB-1AFD-49DB-B22C-2102CA9CBA2D}">
      <dgm:prSet/>
      <dgm:spPr/>
      <dgm:t>
        <a:bodyPr/>
        <a:lstStyle/>
        <a:p>
          <a:endParaRPr lang="ru-RU"/>
        </a:p>
      </dgm:t>
    </dgm:pt>
    <dgm:pt modelId="{20839326-1A3F-4E25-8556-22D1F1A848FD}" type="pres">
      <dgm:prSet presAssocID="{48038E72-E4FD-43A3-AD04-C2753170F6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BEF26-E31E-4C4A-86F1-17651967BA25}" type="pres">
      <dgm:prSet presAssocID="{C637E430-6598-45A2-97F8-4F54FE742535}" presName="parentLin" presStyleCnt="0"/>
      <dgm:spPr/>
    </dgm:pt>
    <dgm:pt modelId="{422C774A-AE2F-442C-8B75-7FCDA12E589D}" type="pres">
      <dgm:prSet presAssocID="{C637E430-6598-45A2-97F8-4F54FE74253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E57D095-F24E-4025-91C1-5E0E7EB1C789}" type="pres">
      <dgm:prSet presAssocID="{C637E430-6598-45A2-97F8-4F54FE7425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200AC-4221-4C1F-A4F9-10DDC6FC31CC}" type="pres">
      <dgm:prSet presAssocID="{C637E430-6598-45A2-97F8-4F54FE742535}" presName="negativeSpace" presStyleCnt="0"/>
      <dgm:spPr/>
    </dgm:pt>
    <dgm:pt modelId="{152DA15C-0DDA-43C2-98EB-167450766512}" type="pres">
      <dgm:prSet presAssocID="{C637E430-6598-45A2-97F8-4F54FE74253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06385-ECE7-48B4-B196-95B29ADB1007}" srcId="{C637E430-6598-45A2-97F8-4F54FE742535}" destId="{C307A59E-060D-4868-B088-152D2773FF5E}" srcOrd="6" destOrd="0" parTransId="{F7AF8828-E29A-45F9-8A16-EE8B389177E6}" sibTransId="{00F05B44-538D-467C-A6DF-27B3F2BE0666}"/>
    <dgm:cxn modelId="{D8CD69D1-EB66-40FD-A2D0-DF1184D40396}" type="presOf" srcId="{C637E430-6598-45A2-97F8-4F54FE742535}" destId="{422C774A-AE2F-442C-8B75-7FCDA12E589D}" srcOrd="0" destOrd="0" presId="urn:microsoft.com/office/officeart/2005/8/layout/list1"/>
    <dgm:cxn modelId="{F2DFB849-552E-4527-A32F-5FC9E7EA9FE1}" type="presOf" srcId="{949B1B78-F6A7-49D1-998A-5C468201FC22}" destId="{152DA15C-0DDA-43C2-98EB-167450766512}" srcOrd="0" destOrd="2" presId="urn:microsoft.com/office/officeart/2005/8/layout/list1"/>
    <dgm:cxn modelId="{D86B60B2-2170-4F99-8C81-0251D3F00B13}" type="presOf" srcId="{3EF5D0AF-10FB-4D55-943E-C73042A2A346}" destId="{152DA15C-0DDA-43C2-98EB-167450766512}" srcOrd="0" destOrd="5" presId="urn:microsoft.com/office/officeart/2005/8/layout/list1"/>
    <dgm:cxn modelId="{00FB5FBF-3C1A-42C1-903D-F015C8962074}" type="presOf" srcId="{C23036FD-49C4-41C4-9203-7929F0CBC9C8}" destId="{152DA15C-0DDA-43C2-98EB-167450766512}" srcOrd="0" destOrd="1" presId="urn:microsoft.com/office/officeart/2005/8/layout/list1"/>
    <dgm:cxn modelId="{9078982F-A7FD-433C-B54E-73EF801A55C4}" type="presOf" srcId="{35C6CF24-1F9E-42B6-BB16-DE4DC2767CA8}" destId="{152DA15C-0DDA-43C2-98EB-167450766512}" srcOrd="0" destOrd="0" presId="urn:microsoft.com/office/officeart/2005/8/layout/list1"/>
    <dgm:cxn modelId="{BDA76B51-D635-4BD3-8B79-50CD344576A7}" type="presOf" srcId="{C637E430-6598-45A2-97F8-4F54FE742535}" destId="{3E57D095-F24E-4025-91C1-5E0E7EB1C789}" srcOrd="1" destOrd="0" presId="urn:microsoft.com/office/officeart/2005/8/layout/list1"/>
    <dgm:cxn modelId="{B2DB37FB-1AFD-49DB-B22C-2102CA9CBA2D}" srcId="{C637E430-6598-45A2-97F8-4F54FE742535}" destId="{3AC0A37D-6153-419C-B1C1-7F2D341CD3FB}" srcOrd="8" destOrd="0" parTransId="{C578F86F-450D-40DB-9617-6E5C704A2851}" sibTransId="{975E8882-EAFF-46BB-AC18-C853AF59DCB6}"/>
    <dgm:cxn modelId="{138467C0-C55D-49D3-85AB-39FC8E501E32}" srcId="{C637E430-6598-45A2-97F8-4F54FE742535}" destId="{42BA145E-C770-4BC8-80BD-E7AD51C82DF8}" srcOrd="4" destOrd="0" parTransId="{A8FAB216-6397-4E29-822A-791414B7D366}" sibTransId="{D243E325-6809-4657-9D44-8E69495CF7C3}"/>
    <dgm:cxn modelId="{3AEEC717-FDFD-470F-8149-BEF390B7277C}" type="presOf" srcId="{9B15B015-4092-4F43-A631-F8A627D7481F}" destId="{152DA15C-0DDA-43C2-98EB-167450766512}" srcOrd="0" destOrd="3" presId="urn:microsoft.com/office/officeart/2005/8/layout/list1"/>
    <dgm:cxn modelId="{BBAC2854-D056-48BC-A275-DC23929AEC2A}" srcId="{C637E430-6598-45A2-97F8-4F54FE742535}" destId="{3EF5D0AF-10FB-4D55-943E-C73042A2A346}" srcOrd="5" destOrd="0" parTransId="{76E291C0-837C-4F53-87CF-17FB3274AE2D}" sibTransId="{B31A4C49-3625-4ECD-9C2F-36F9DD03A7A6}"/>
    <dgm:cxn modelId="{F3367D60-C8E0-4918-932E-064DDB6657F4}" srcId="{C637E430-6598-45A2-97F8-4F54FE742535}" destId="{613612C4-F8B0-4524-B61E-75E83C3788EA}" srcOrd="7" destOrd="0" parTransId="{2F6BE32F-FA48-4D91-8601-9B5A5C037410}" sibTransId="{3D2CB977-55A7-4F5A-B6FD-7E2FEF88825E}"/>
    <dgm:cxn modelId="{21C43FFE-4300-4886-BA68-EDA92548F1A4}" type="presOf" srcId="{48038E72-E4FD-43A3-AD04-C2753170F66B}" destId="{20839326-1A3F-4E25-8556-22D1F1A848FD}" srcOrd="0" destOrd="0" presId="urn:microsoft.com/office/officeart/2005/8/layout/list1"/>
    <dgm:cxn modelId="{E50DF196-A042-4900-ACC6-E918B95FDFB1}" type="presOf" srcId="{613612C4-F8B0-4524-B61E-75E83C3788EA}" destId="{152DA15C-0DDA-43C2-98EB-167450766512}" srcOrd="0" destOrd="7" presId="urn:microsoft.com/office/officeart/2005/8/layout/list1"/>
    <dgm:cxn modelId="{D952D3DF-A4DD-41E3-8A48-F456F7F14E42}" srcId="{C637E430-6598-45A2-97F8-4F54FE742535}" destId="{35C6CF24-1F9E-42B6-BB16-DE4DC2767CA8}" srcOrd="0" destOrd="0" parTransId="{9572A282-9C36-4884-B81E-8A96C80792CF}" sibTransId="{C8F42E3A-DC81-41B0-A53D-19BF901B42E5}"/>
    <dgm:cxn modelId="{265D9544-B407-4FA2-82E7-A0CAA269BC1C}" srcId="{C637E430-6598-45A2-97F8-4F54FE742535}" destId="{949B1B78-F6A7-49D1-998A-5C468201FC22}" srcOrd="2" destOrd="0" parTransId="{59534097-4B93-4598-9396-C4C10DAE6897}" sibTransId="{70DF8888-2DEF-4205-A801-79000B85C333}"/>
    <dgm:cxn modelId="{036A4CB5-631A-4203-A14A-2EBA6D60DE50}" type="presOf" srcId="{42BA145E-C770-4BC8-80BD-E7AD51C82DF8}" destId="{152DA15C-0DDA-43C2-98EB-167450766512}" srcOrd="0" destOrd="4" presId="urn:microsoft.com/office/officeart/2005/8/layout/list1"/>
    <dgm:cxn modelId="{6BABCF10-4861-4787-9975-EF07B1B5A995}" srcId="{C637E430-6598-45A2-97F8-4F54FE742535}" destId="{9B15B015-4092-4F43-A631-F8A627D7481F}" srcOrd="3" destOrd="0" parTransId="{807FEF60-B1A5-4B2E-9990-09101F9A9E2D}" sibTransId="{49F8B405-CAE1-45A9-9D91-2956B5080907}"/>
    <dgm:cxn modelId="{2BA66C1D-2AC3-4E0B-9B56-B2136B917E94}" type="presOf" srcId="{3AC0A37D-6153-419C-B1C1-7F2D341CD3FB}" destId="{152DA15C-0DDA-43C2-98EB-167450766512}" srcOrd="0" destOrd="8" presId="urn:microsoft.com/office/officeart/2005/8/layout/list1"/>
    <dgm:cxn modelId="{E5B24F04-B588-4277-B5E9-F8A7B6814804}" srcId="{48038E72-E4FD-43A3-AD04-C2753170F66B}" destId="{C637E430-6598-45A2-97F8-4F54FE742535}" srcOrd="0" destOrd="0" parTransId="{8E99B1E2-0EBF-404A-B690-BBE63BA8D005}" sibTransId="{B7D1BDA2-676A-4696-9A99-11D7DAE17C28}"/>
    <dgm:cxn modelId="{1CAE29BD-FE96-40A8-A601-D2F515770D09}" type="presOf" srcId="{C307A59E-060D-4868-B088-152D2773FF5E}" destId="{152DA15C-0DDA-43C2-98EB-167450766512}" srcOrd="0" destOrd="6" presId="urn:microsoft.com/office/officeart/2005/8/layout/list1"/>
    <dgm:cxn modelId="{ADEB50C2-B63E-4C6C-8FFE-01F353BF73B5}" srcId="{C637E430-6598-45A2-97F8-4F54FE742535}" destId="{C23036FD-49C4-41C4-9203-7929F0CBC9C8}" srcOrd="1" destOrd="0" parTransId="{BC9B36D7-D124-4EDE-9EEB-2534430B52E1}" sibTransId="{6B6A0FB3-A11D-49BF-8397-23FCA58DE985}"/>
    <dgm:cxn modelId="{090D84E9-7EEE-4718-9EB0-1D92E16BE2D3}" type="presParOf" srcId="{20839326-1A3F-4E25-8556-22D1F1A848FD}" destId="{A15BEF26-E31E-4C4A-86F1-17651967BA25}" srcOrd="0" destOrd="0" presId="urn:microsoft.com/office/officeart/2005/8/layout/list1"/>
    <dgm:cxn modelId="{68189E2C-4511-4221-8FC7-0C100F029FA5}" type="presParOf" srcId="{A15BEF26-E31E-4C4A-86F1-17651967BA25}" destId="{422C774A-AE2F-442C-8B75-7FCDA12E589D}" srcOrd="0" destOrd="0" presId="urn:microsoft.com/office/officeart/2005/8/layout/list1"/>
    <dgm:cxn modelId="{1C213686-B7DF-4FC1-BA38-8344CEC74B89}" type="presParOf" srcId="{A15BEF26-E31E-4C4A-86F1-17651967BA25}" destId="{3E57D095-F24E-4025-91C1-5E0E7EB1C789}" srcOrd="1" destOrd="0" presId="urn:microsoft.com/office/officeart/2005/8/layout/list1"/>
    <dgm:cxn modelId="{A8AB41D9-1CAB-4095-AA74-658FFAF5046B}" type="presParOf" srcId="{20839326-1A3F-4E25-8556-22D1F1A848FD}" destId="{90C200AC-4221-4C1F-A4F9-10DDC6FC31CC}" srcOrd="1" destOrd="0" presId="urn:microsoft.com/office/officeart/2005/8/layout/list1"/>
    <dgm:cxn modelId="{F4F378AF-1428-4F46-91B9-CA8070EF9BD2}" type="presParOf" srcId="{20839326-1A3F-4E25-8556-22D1F1A848FD}" destId="{152DA15C-0DDA-43C2-98EB-167450766512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F830B3-D405-4497-B327-9840122A312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256DB93-908B-477E-B024-213666504585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этап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1.11.13-30.11.13</a:t>
          </a:r>
        </a:p>
        <a:p>
          <a:endParaRPr lang="ru-RU" sz="1600" dirty="0"/>
        </a:p>
      </dgm:t>
    </dgm:pt>
    <dgm:pt modelId="{B21CBB90-A76F-43F3-9C68-E49CC1B1941B}" type="parTrans" cxnId="{94106C66-02EE-4970-8567-053AA6F1D704}">
      <dgm:prSet/>
      <dgm:spPr/>
      <dgm:t>
        <a:bodyPr/>
        <a:lstStyle/>
        <a:p>
          <a:endParaRPr lang="ru-RU"/>
        </a:p>
      </dgm:t>
    </dgm:pt>
    <dgm:pt modelId="{CD1963DB-A946-4322-9844-2CD71CB7D36A}" type="sibTrans" cxnId="{94106C66-02EE-4970-8567-053AA6F1D704}">
      <dgm:prSet/>
      <dgm:spPr/>
      <dgm:t>
        <a:bodyPr/>
        <a:lstStyle/>
        <a:p>
          <a:endParaRPr lang="ru-RU"/>
        </a:p>
      </dgm:t>
    </dgm:pt>
    <dgm:pt modelId="{4E875243-EFC2-4580-8462-2A803C574144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этап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Основной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1.12.13- 31.03.14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3D867-4419-4989-9F1C-9148A76FC2BA}" type="parTrans" cxnId="{88315C0C-3C84-4697-86B5-4CF35D894BAD}">
      <dgm:prSet/>
      <dgm:spPr/>
      <dgm:t>
        <a:bodyPr/>
        <a:lstStyle/>
        <a:p>
          <a:endParaRPr lang="ru-RU"/>
        </a:p>
      </dgm:t>
    </dgm:pt>
    <dgm:pt modelId="{0E89B47D-A4CF-43E9-BC06-BE85F2772368}" type="sibTrans" cxnId="{88315C0C-3C84-4697-86B5-4CF35D894BAD}">
      <dgm:prSet/>
      <dgm:spPr/>
      <dgm:t>
        <a:bodyPr/>
        <a:lstStyle/>
        <a:p>
          <a:endParaRPr lang="ru-RU"/>
        </a:p>
      </dgm:t>
    </dgm:pt>
    <dgm:pt modelId="{93CBF3A7-6CBF-41A4-A210-9BD7AD0F2D7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этап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Заключительный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1.04.14-30.04.14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514E68-CCF7-4DDD-9A78-0AF33459C992}" type="parTrans" cxnId="{2C0C5C7F-325F-4CC0-BBD2-F0D11D465B2C}">
      <dgm:prSet/>
      <dgm:spPr/>
      <dgm:t>
        <a:bodyPr/>
        <a:lstStyle/>
        <a:p>
          <a:endParaRPr lang="ru-RU"/>
        </a:p>
      </dgm:t>
    </dgm:pt>
    <dgm:pt modelId="{A750B0E1-F4D9-4285-95F5-CD3C77BBE662}" type="sibTrans" cxnId="{2C0C5C7F-325F-4CC0-BBD2-F0D11D465B2C}">
      <dgm:prSet/>
      <dgm:spPr/>
      <dgm:t>
        <a:bodyPr/>
        <a:lstStyle/>
        <a:p>
          <a:endParaRPr lang="ru-RU"/>
        </a:p>
      </dgm:t>
    </dgm:pt>
    <dgm:pt modelId="{BB61FC1C-C354-4DDA-A7E0-DA616A49CA3F}" type="pres">
      <dgm:prSet presAssocID="{A4F830B3-D405-4497-B327-9840122A312E}" presName="Name0" presStyleCnt="0">
        <dgm:presLayoutVars>
          <dgm:dir/>
          <dgm:resizeHandles val="exact"/>
        </dgm:presLayoutVars>
      </dgm:prSet>
      <dgm:spPr/>
    </dgm:pt>
    <dgm:pt modelId="{EBAA7B11-41F3-46FD-851B-3E1326BA82F4}" type="pres">
      <dgm:prSet presAssocID="{A4F830B3-D405-4497-B327-9840122A312E}" presName="bkgdShp" presStyleLbl="alignAccFollowNode1" presStyleIdx="0" presStyleCnt="1" custScaleY="36012" custLinFactNeighborY="-10416"/>
      <dgm:spPr/>
    </dgm:pt>
    <dgm:pt modelId="{01CE6BDD-0779-4BF2-802C-E5ACE3F7CFFF}" type="pres">
      <dgm:prSet presAssocID="{A4F830B3-D405-4497-B327-9840122A312E}" presName="linComp" presStyleCnt="0"/>
      <dgm:spPr/>
    </dgm:pt>
    <dgm:pt modelId="{FDA7F369-566D-4CA1-B3A2-3E640A96893D}" type="pres">
      <dgm:prSet presAssocID="{C256DB93-908B-477E-B024-213666504585}" presName="compNode" presStyleCnt="0"/>
      <dgm:spPr/>
    </dgm:pt>
    <dgm:pt modelId="{FF62B858-7085-4275-8634-E274C63AA379}" type="pres">
      <dgm:prSet presAssocID="{C256DB93-908B-477E-B024-213666504585}" presName="node" presStyleLbl="node1" presStyleIdx="0" presStyleCnt="3" custScaleX="180363" custScaleY="109831" custLinFactNeighborX="-793" custLinFactNeighborY="-2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DCA62-EF31-4DA4-B4CC-904273C8609C}" type="pres">
      <dgm:prSet presAssocID="{C256DB93-908B-477E-B024-213666504585}" presName="invisiNode" presStyleLbl="node1" presStyleIdx="0" presStyleCnt="3"/>
      <dgm:spPr/>
    </dgm:pt>
    <dgm:pt modelId="{0111C3C7-1EDC-451F-B73B-489AABF0BFB1}" type="pres">
      <dgm:prSet presAssocID="{C256DB93-908B-477E-B024-213666504585}" presName="imagNode" presStyleLbl="fgImgPlace1" presStyleIdx="0" presStyleCnt="3" custScaleX="126936" custScaleY="107425" custLinFactNeighborX="-4025" custLinFactNeighborY="-13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09CE8A-F083-425A-BC82-E77EB3D7B58E}" type="pres">
      <dgm:prSet presAssocID="{CD1963DB-A946-4322-9844-2CD71CB7D3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19FC6A-518D-4A69-9477-D487C4829B8A}" type="pres">
      <dgm:prSet presAssocID="{4E875243-EFC2-4580-8462-2A803C574144}" presName="compNode" presStyleCnt="0"/>
      <dgm:spPr/>
    </dgm:pt>
    <dgm:pt modelId="{C016C18E-7D40-460E-AE16-D330D3AA9488}" type="pres">
      <dgm:prSet presAssocID="{4E875243-EFC2-4580-8462-2A803C574144}" presName="node" presStyleLbl="node1" presStyleIdx="1" presStyleCnt="3" custScaleX="124350" custScaleY="111808" custLinFactNeighborX="-301" custLinFactNeighborY="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35575-6A41-4E38-810A-29D89F1EC9C1}" type="pres">
      <dgm:prSet presAssocID="{4E875243-EFC2-4580-8462-2A803C574144}" presName="invisiNode" presStyleLbl="node1" presStyleIdx="1" presStyleCnt="3"/>
      <dgm:spPr/>
    </dgm:pt>
    <dgm:pt modelId="{41C1C0F5-E831-460F-85B7-A7E38C9CEE70}" type="pres">
      <dgm:prSet presAssocID="{4E875243-EFC2-4580-8462-2A803C574144}" presName="imagNode" presStyleLbl="fgImgPlace1" presStyleIdx="1" presStyleCnt="3" custScaleX="114455" custScaleY="107898" custLinFactNeighborX="1992" custLinFactNeighborY="-93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70530BB-E626-470D-A876-9453E67B54CF}" type="pres">
      <dgm:prSet presAssocID="{0E89B47D-A4CF-43E9-BC06-BE85F27723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818956-3169-4A8F-ADF2-028951D7F746}" type="pres">
      <dgm:prSet presAssocID="{93CBF3A7-6CBF-41A4-A210-9BD7AD0F2D71}" presName="compNode" presStyleCnt="0"/>
      <dgm:spPr/>
    </dgm:pt>
    <dgm:pt modelId="{7E16C70F-D086-4730-9270-C99D87ED4F1D}" type="pres">
      <dgm:prSet presAssocID="{93CBF3A7-6CBF-41A4-A210-9BD7AD0F2D71}" presName="node" presStyleLbl="node1" presStyleIdx="2" presStyleCnt="3" custScaleX="171750" custScaleY="111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F32D1-23D2-4A6A-A04E-95440ED1AE74}" type="pres">
      <dgm:prSet presAssocID="{93CBF3A7-6CBF-41A4-A210-9BD7AD0F2D71}" presName="invisiNode" presStyleLbl="node1" presStyleIdx="2" presStyleCnt="3"/>
      <dgm:spPr/>
    </dgm:pt>
    <dgm:pt modelId="{7FBF337B-DF3B-4D15-996A-580B7A4137B3}" type="pres">
      <dgm:prSet presAssocID="{93CBF3A7-6CBF-41A4-A210-9BD7AD0F2D71}" presName="imagNode" presStyleLbl="fgImgPlace1" presStyleIdx="2" presStyleCnt="3" custScaleX="116672" custScaleY="100219" custLinFactNeighborX="19664" custLinFactNeighborY="-87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B90FE6F-C2B9-4B65-A6BB-F378A31F5076}" type="presOf" srcId="{C256DB93-908B-477E-B024-213666504585}" destId="{FF62B858-7085-4275-8634-E274C63AA379}" srcOrd="0" destOrd="0" presId="urn:microsoft.com/office/officeart/2005/8/layout/pList2"/>
    <dgm:cxn modelId="{88315C0C-3C84-4697-86B5-4CF35D894BAD}" srcId="{A4F830B3-D405-4497-B327-9840122A312E}" destId="{4E875243-EFC2-4580-8462-2A803C574144}" srcOrd="1" destOrd="0" parTransId="{AC73D867-4419-4989-9F1C-9148A76FC2BA}" sibTransId="{0E89B47D-A4CF-43E9-BC06-BE85F2772368}"/>
    <dgm:cxn modelId="{EB1832AE-B964-4991-8522-630CFB5D8853}" type="presOf" srcId="{93CBF3A7-6CBF-41A4-A210-9BD7AD0F2D71}" destId="{7E16C70F-D086-4730-9270-C99D87ED4F1D}" srcOrd="0" destOrd="0" presId="urn:microsoft.com/office/officeart/2005/8/layout/pList2"/>
    <dgm:cxn modelId="{B89D4D5C-0BCF-4C1F-84E4-E6F8021A138D}" type="presOf" srcId="{4E875243-EFC2-4580-8462-2A803C574144}" destId="{C016C18E-7D40-460E-AE16-D330D3AA9488}" srcOrd="0" destOrd="0" presId="urn:microsoft.com/office/officeart/2005/8/layout/pList2"/>
    <dgm:cxn modelId="{CDFC004A-7139-46B9-901D-31D457F47637}" type="presOf" srcId="{A4F830B3-D405-4497-B327-9840122A312E}" destId="{BB61FC1C-C354-4DDA-A7E0-DA616A49CA3F}" srcOrd="0" destOrd="0" presId="urn:microsoft.com/office/officeart/2005/8/layout/pList2"/>
    <dgm:cxn modelId="{94106C66-02EE-4970-8567-053AA6F1D704}" srcId="{A4F830B3-D405-4497-B327-9840122A312E}" destId="{C256DB93-908B-477E-B024-213666504585}" srcOrd="0" destOrd="0" parTransId="{B21CBB90-A76F-43F3-9C68-E49CC1B1941B}" sibTransId="{CD1963DB-A946-4322-9844-2CD71CB7D36A}"/>
    <dgm:cxn modelId="{B74AC4D4-BC8C-474D-B6B6-893F24EBDFA8}" type="presOf" srcId="{0E89B47D-A4CF-43E9-BC06-BE85F2772368}" destId="{170530BB-E626-470D-A876-9453E67B54CF}" srcOrd="0" destOrd="0" presId="urn:microsoft.com/office/officeart/2005/8/layout/pList2"/>
    <dgm:cxn modelId="{9DB1B25A-7231-4ACA-9B75-8537F136E728}" type="presOf" srcId="{CD1963DB-A946-4322-9844-2CD71CB7D36A}" destId="{CE09CE8A-F083-425A-BC82-E77EB3D7B58E}" srcOrd="0" destOrd="0" presId="urn:microsoft.com/office/officeart/2005/8/layout/pList2"/>
    <dgm:cxn modelId="{2C0C5C7F-325F-4CC0-BBD2-F0D11D465B2C}" srcId="{A4F830B3-D405-4497-B327-9840122A312E}" destId="{93CBF3A7-6CBF-41A4-A210-9BD7AD0F2D71}" srcOrd="2" destOrd="0" parTransId="{48514E68-CCF7-4DDD-9A78-0AF33459C992}" sibTransId="{A750B0E1-F4D9-4285-95F5-CD3C77BBE662}"/>
    <dgm:cxn modelId="{C9370E97-036B-452B-BB30-D6D4019BED8E}" type="presParOf" srcId="{BB61FC1C-C354-4DDA-A7E0-DA616A49CA3F}" destId="{EBAA7B11-41F3-46FD-851B-3E1326BA82F4}" srcOrd="0" destOrd="0" presId="urn:microsoft.com/office/officeart/2005/8/layout/pList2"/>
    <dgm:cxn modelId="{C5FF18C3-74DD-4531-8D0F-30322FB3DA58}" type="presParOf" srcId="{BB61FC1C-C354-4DDA-A7E0-DA616A49CA3F}" destId="{01CE6BDD-0779-4BF2-802C-E5ACE3F7CFFF}" srcOrd="1" destOrd="0" presId="urn:microsoft.com/office/officeart/2005/8/layout/pList2"/>
    <dgm:cxn modelId="{9032DD4F-A19E-4B05-A3EA-23F22BA33CED}" type="presParOf" srcId="{01CE6BDD-0779-4BF2-802C-E5ACE3F7CFFF}" destId="{FDA7F369-566D-4CA1-B3A2-3E640A96893D}" srcOrd="0" destOrd="0" presId="urn:microsoft.com/office/officeart/2005/8/layout/pList2"/>
    <dgm:cxn modelId="{AE1BEA93-1FC4-4269-92F5-8B8E63CC1690}" type="presParOf" srcId="{FDA7F369-566D-4CA1-B3A2-3E640A96893D}" destId="{FF62B858-7085-4275-8634-E274C63AA379}" srcOrd="0" destOrd="0" presId="urn:microsoft.com/office/officeart/2005/8/layout/pList2"/>
    <dgm:cxn modelId="{70F6A6DF-3889-42B9-80D0-1148C7868AA5}" type="presParOf" srcId="{FDA7F369-566D-4CA1-B3A2-3E640A96893D}" destId="{8F8DCA62-EF31-4DA4-B4CC-904273C8609C}" srcOrd="1" destOrd="0" presId="urn:microsoft.com/office/officeart/2005/8/layout/pList2"/>
    <dgm:cxn modelId="{46E50C9E-33EA-4DAF-964A-BF85E7CF6DEA}" type="presParOf" srcId="{FDA7F369-566D-4CA1-B3A2-3E640A96893D}" destId="{0111C3C7-1EDC-451F-B73B-489AABF0BFB1}" srcOrd="2" destOrd="0" presId="urn:microsoft.com/office/officeart/2005/8/layout/pList2"/>
    <dgm:cxn modelId="{6C7D6498-123C-4B0D-9D71-8081F5EF85C9}" type="presParOf" srcId="{01CE6BDD-0779-4BF2-802C-E5ACE3F7CFFF}" destId="{CE09CE8A-F083-425A-BC82-E77EB3D7B58E}" srcOrd="1" destOrd="0" presId="urn:microsoft.com/office/officeart/2005/8/layout/pList2"/>
    <dgm:cxn modelId="{C52F675F-0A8A-4897-966F-8AB9676B9399}" type="presParOf" srcId="{01CE6BDD-0779-4BF2-802C-E5ACE3F7CFFF}" destId="{1219FC6A-518D-4A69-9477-D487C4829B8A}" srcOrd="2" destOrd="0" presId="urn:microsoft.com/office/officeart/2005/8/layout/pList2"/>
    <dgm:cxn modelId="{5738CC60-8236-4F31-91F5-405CA4A78708}" type="presParOf" srcId="{1219FC6A-518D-4A69-9477-D487C4829B8A}" destId="{C016C18E-7D40-460E-AE16-D330D3AA9488}" srcOrd="0" destOrd="0" presId="urn:microsoft.com/office/officeart/2005/8/layout/pList2"/>
    <dgm:cxn modelId="{3A8BE4A0-F7C3-45C8-9A74-DEBADE0AAEF7}" type="presParOf" srcId="{1219FC6A-518D-4A69-9477-D487C4829B8A}" destId="{96F35575-6A41-4E38-810A-29D89F1EC9C1}" srcOrd="1" destOrd="0" presId="urn:microsoft.com/office/officeart/2005/8/layout/pList2"/>
    <dgm:cxn modelId="{13B28CB3-81EC-4754-8976-5FEFFBBF0CA1}" type="presParOf" srcId="{1219FC6A-518D-4A69-9477-D487C4829B8A}" destId="{41C1C0F5-E831-460F-85B7-A7E38C9CEE70}" srcOrd="2" destOrd="0" presId="urn:microsoft.com/office/officeart/2005/8/layout/pList2"/>
    <dgm:cxn modelId="{484431C9-B988-4F59-A13A-AC6C6BE49597}" type="presParOf" srcId="{01CE6BDD-0779-4BF2-802C-E5ACE3F7CFFF}" destId="{170530BB-E626-470D-A876-9453E67B54CF}" srcOrd="3" destOrd="0" presId="urn:microsoft.com/office/officeart/2005/8/layout/pList2"/>
    <dgm:cxn modelId="{426B352F-A274-44D8-9E21-D7DEBB25E990}" type="presParOf" srcId="{01CE6BDD-0779-4BF2-802C-E5ACE3F7CFFF}" destId="{D1818956-3169-4A8F-ADF2-028951D7F746}" srcOrd="4" destOrd="0" presId="urn:microsoft.com/office/officeart/2005/8/layout/pList2"/>
    <dgm:cxn modelId="{27E06921-D2FB-47EB-8F8B-AA73878D491D}" type="presParOf" srcId="{D1818956-3169-4A8F-ADF2-028951D7F746}" destId="{7E16C70F-D086-4730-9270-C99D87ED4F1D}" srcOrd="0" destOrd="0" presId="urn:microsoft.com/office/officeart/2005/8/layout/pList2"/>
    <dgm:cxn modelId="{9B175F95-4958-4F6C-9B52-AEE44FBB2C19}" type="presParOf" srcId="{D1818956-3169-4A8F-ADF2-028951D7F746}" destId="{26EF32D1-23D2-4A6A-A04E-95440ED1AE74}" srcOrd="1" destOrd="0" presId="urn:microsoft.com/office/officeart/2005/8/layout/pList2"/>
    <dgm:cxn modelId="{5A765C91-D873-48D9-9970-6D64F6890CC2}" type="presParOf" srcId="{D1818956-3169-4A8F-ADF2-028951D7F746}" destId="{7FBF337B-DF3B-4D15-996A-580B7A4137B3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E0B77F-66FC-4844-89B1-05E48051B557}">
      <dsp:nvSpPr>
        <dsp:cNvPr id="0" name=""/>
        <dsp:cNvSpPr/>
      </dsp:nvSpPr>
      <dsp:spPr>
        <a:xfrm>
          <a:off x="1989373" y="789"/>
          <a:ext cx="5967012" cy="17325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Формирование социальной и личностной мотивации детей старшего дошкольного возраста на сохранение и укрепление своего здоровья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989373" y="789"/>
        <a:ext cx="5967012" cy="1732519"/>
      </dsp:txXfrm>
    </dsp:sp>
    <dsp:sp modelId="{196C2222-C6E4-4203-9E8B-29EAAAB492D6}">
      <dsp:nvSpPr>
        <dsp:cNvPr id="0" name=""/>
        <dsp:cNvSpPr/>
      </dsp:nvSpPr>
      <dsp:spPr>
        <a:xfrm>
          <a:off x="108510" y="510814"/>
          <a:ext cx="1880863" cy="712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Цель проекта: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08510" y="510814"/>
        <a:ext cx="1880863" cy="712469"/>
      </dsp:txXfrm>
    </dsp:sp>
    <dsp:sp modelId="{C852D83D-624F-45C9-9F21-46306E31AE9F}">
      <dsp:nvSpPr>
        <dsp:cNvPr id="0" name=""/>
        <dsp:cNvSpPr/>
      </dsp:nvSpPr>
      <dsp:spPr>
        <a:xfrm>
          <a:off x="2447783" y="1921237"/>
          <a:ext cx="5617112" cy="35751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Формировать у детей представления об Олимпийских играх, как мирном соревновании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развивать у детей интерес к занятиям физической культурой и спортом.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Развивать умения и навыки сотрудничества через нравственный и эстетический опыт Олимпиад. 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воспитывать значимые личностные качества .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воспитывать стремление к укреплению и сохранению своего собственного здоровья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447783" y="1921237"/>
        <a:ext cx="5617112" cy="3575166"/>
      </dsp:txXfrm>
    </dsp:sp>
    <dsp:sp modelId="{DD899012-064C-4CF9-98C9-A3D92C52AE30}">
      <dsp:nvSpPr>
        <dsp:cNvPr id="0" name=""/>
        <dsp:cNvSpPr/>
      </dsp:nvSpPr>
      <dsp:spPr>
        <a:xfrm>
          <a:off x="82260" y="3034386"/>
          <a:ext cx="2283262" cy="1115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Задачи проекта: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82260" y="3034386"/>
        <a:ext cx="2283262" cy="1115506"/>
      </dsp:txXfrm>
    </dsp:sp>
    <dsp:sp modelId="{5F3312D5-DE61-46AB-BE05-B28E2A7C6A38}">
      <dsp:nvSpPr>
        <dsp:cNvPr id="0" name=""/>
        <dsp:cNvSpPr/>
      </dsp:nvSpPr>
      <dsp:spPr>
        <a:xfrm>
          <a:off x="2383570" y="5978054"/>
          <a:ext cx="5568963" cy="3377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октябрь 2013- апрель 2014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383570" y="5978054"/>
        <a:ext cx="5568963" cy="337732"/>
      </dsp:txXfrm>
    </dsp:sp>
    <dsp:sp modelId="{41E63CDD-C803-45D1-9B39-94C0697B1F5C}">
      <dsp:nvSpPr>
        <dsp:cNvPr id="0" name=""/>
        <dsp:cNvSpPr/>
      </dsp:nvSpPr>
      <dsp:spPr>
        <a:xfrm>
          <a:off x="162218" y="5450969"/>
          <a:ext cx="2171495" cy="1004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Сроки реализации проекта: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62218" y="5450969"/>
        <a:ext cx="2171495" cy="10046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50DCF-2D0B-4D2F-AF15-C314C9BDAF10}">
      <dsp:nvSpPr>
        <dsp:cNvPr id="0" name=""/>
        <dsp:cNvSpPr/>
      </dsp:nvSpPr>
      <dsp:spPr>
        <a:xfrm>
          <a:off x="0" y="21058"/>
          <a:ext cx="7239000" cy="1522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520700" rIns="5618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Дети старшей и подготовительной группы;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Их родители;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Воспитатели;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Инструктор по физической культуре.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058"/>
        <a:ext cx="7239000" cy="1522434"/>
      </dsp:txXfrm>
    </dsp:sp>
    <dsp:sp modelId="{6D84E3C4-1A68-496D-A670-2A31FE20179C}">
      <dsp:nvSpPr>
        <dsp:cNvPr id="0" name=""/>
        <dsp:cNvSpPr/>
      </dsp:nvSpPr>
      <dsp:spPr>
        <a:xfrm>
          <a:off x="504055" y="144016"/>
          <a:ext cx="5067300" cy="32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Участники проекта:</a:t>
          </a:r>
          <a:endParaRPr lang="ru-RU" sz="2500" kern="1200" dirty="0"/>
        </a:p>
      </dsp:txBody>
      <dsp:txXfrm>
        <a:off x="504055" y="144016"/>
        <a:ext cx="5067300" cy="324631"/>
      </dsp:txXfrm>
    </dsp:sp>
    <dsp:sp modelId="{20034EE7-5F99-440B-B33D-B5532A7190F1}">
      <dsp:nvSpPr>
        <dsp:cNvPr id="0" name=""/>
        <dsp:cNvSpPr/>
      </dsp:nvSpPr>
      <dsp:spPr>
        <a:xfrm>
          <a:off x="0" y="1637147"/>
          <a:ext cx="72390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520700" rIns="5618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практико-ориентированный;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групповой;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-долгосрочный;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-интегративный.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37147"/>
        <a:ext cx="7239000" cy="1456875"/>
      </dsp:txXfrm>
    </dsp:sp>
    <dsp:sp modelId="{811FD3C0-7637-4FAB-ACC5-42DCF08EF678}">
      <dsp:nvSpPr>
        <dsp:cNvPr id="0" name=""/>
        <dsp:cNvSpPr/>
      </dsp:nvSpPr>
      <dsp:spPr>
        <a:xfrm>
          <a:off x="504055" y="1800204"/>
          <a:ext cx="5067300" cy="326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Тип проекта:</a:t>
          </a:r>
          <a:endParaRPr lang="ru-RU" sz="2500" kern="1200" dirty="0"/>
        </a:p>
      </dsp:txBody>
      <dsp:txXfrm>
        <a:off x="504055" y="1800204"/>
        <a:ext cx="5067300" cy="326771"/>
      </dsp:txXfrm>
    </dsp:sp>
    <dsp:sp modelId="{B8F46C88-A8B0-4967-9707-D6052C2B3116}">
      <dsp:nvSpPr>
        <dsp:cNvPr id="0" name=""/>
        <dsp:cNvSpPr/>
      </dsp:nvSpPr>
      <dsp:spPr>
        <a:xfrm>
          <a:off x="0" y="3245227"/>
          <a:ext cx="7239000" cy="330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520700" rIns="5618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-Картотека «Зимние Олимпийские виды спорта»;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Фотогалерея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«Мы занимаемся спортом»;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Выставка детских работ «Мой любимый вид спорта», «Мы- Олимпийцы», «Олимпийские эмблемы»,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Сценарии спортивных развлечений;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Спортивные развлечения: «Малые Олимпийские игры», «Зимняя спортивная Олимпиада», «Весенние Олимпийские игры»;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-Картотека подвижных игр;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Мультимедийная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презентация для педагогов: «По дороге к Сочи 2014»;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Мультимедийная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презентация для родителей: «Олимпийское движение в России»;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Картотека Олимпийской символики;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Аудиотека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45227"/>
        <a:ext cx="7239000" cy="3307500"/>
      </dsp:txXfrm>
    </dsp:sp>
    <dsp:sp modelId="{DEDA8C91-FB46-4143-89AA-61DA2636D9C1}">
      <dsp:nvSpPr>
        <dsp:cNvPr id="0" name=""/>
        <dsp:cNvSpPr/>
      </dsp:nvSpPr>
      <dsp:spPr>
        <a:xfrm>
          <a:off x="432048" y="3312367"/>
          <a:ext cx="5067300" cy="365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Продукт проекта:</a:t>
          </a:r>
          <a:endParaRPr lang="ru-RU" sz="2500" kern="1200" dirty="0"/>
        </a:p>
      </dsp:txBody>
      <dsp:txXfrm>
        <a:off x="432048" y="3312367"/>
        <a:ext cx="5067300" cy="3650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DA15C-0DDA-43C2-98EB-167450766512}">
      <dsp:nvSpPr>
        <dsp:cNvPr id="0" name=""/>
        <dsp:cNvSpPr/>
      </dsp:nvSpPr>
      <dsp:spPr>
        <a:xfrm>
          <a:off x="0" y="437884"/>
          <a:ext cx="7239000" cy="417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520700" rIns="5618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Познание,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 Коммуникация,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Социализация,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Чтение художественной литературы,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Художественное творчество,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Физическая культура,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Здоровье, 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Безопасность,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 Музыка.</a:t>
          </a:r>
          <a:endParaRPr lang="ru-RU" sz="2500" kern="1200" dirty="0"/>
        </a:p>
      </dsp:txBody>
      <dsp:txXfrm>
        <a:off x="0" y="437884"/>
        <a:ext cx="7239000" cy="4173750"/>
      </dsp:txXfrm>
    </dsp:sp>
    <dsp:sp modelId="{3E57D095-F24E-4025-91C1-5E0E7EB1C789}">
      <dsp:nvSpPr>
        <dsp:cNvPr id="0" name=""/>
        <dsp:cNvSpPr/>
      </dsp:nvSpPr>
      <dsp:spPr>
        <a:xfrm>
          <a:off x="361950" y="68884"/>
          <a:ext cx="50673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Образовательные области:</a:t>
          </a:r>
          <a:endParaRPr lang="ru-RU" sz="2500" kern="1200" dirty="0"/>
        </a:p>
      </dsp:txBody>
      <dsp:txXfrm>
        <a:off x="361950" y="68884"/>
        <a:ext cx="5067300" cy="738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AA7B11-41F3-46FD-851B-3E1326BA82F4}">
      <dsp:nvSpPr>
        <dsp:cNvPr id="0" name=""/>
        <dsp:cNvSpPr/>
      </dsp:nvSpPr>
      <dsp:spPr>
        <a:xfrm>
          <a:off x="0" y="485642"/>
          <a:ext cx="7848872" cy="8104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1C3C7-1EDC-451F-B73B-489AABF0BFB1}">
      <dsp:nvSpPr>
        <dsp:cNvPr id="0" name=""/>
        <dsp:cNvSpPr/>
      </dsp:nvSpPr>
      <dsp:spPr>
        <a:xfrm>
          <a:off x="576060" y="0"/>
          <a:ext cx="1884471" cy="17730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2B858-7085-4275-8634-E274C63AA379}">
      <dsp:nvSpPr>
        <dsp:cNvPr id="0" name=""/>
        <dsp:cNvSpPr/>
      </dsp:nvSpPr>
      <dsp:spPr>
        <a:xfrm rot="10800000">
          <a:off x="227458" y="1989225"/>
          <a:ext cx="2677640" cy="30212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этап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1.11.13-30.11.13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227458" y="1989225"/>
        <a:ext cx="2677640" cy="3021209"/>
      </dsp:txXfrm>
    </dsp:sp>
    <dsp:sp modelId="{41C1C0F5-E831-460F-85B7-A7E38C9CEE70}">
      <dsp:nvSpPr>
        <dsp:cNvPr id="0" name=""/>
        <dsp:cNvSpPr/>
      </dsp:nvSpPr>
      <dsp:spPr>
        <a:xfrm>
          <a:off x="3168352" y="0"/>
          <a:ext cx="1699180" cy="1780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6C18E-7D40-460E-AE16-D330D3AA9488}">
      <dsp:nvSpPr>
        <dsp:cNvPr id="0" name=""/>
        <dsp:cNvSpPr/>
      </dsp:nvSpPr>
      <dsp:spPr>
        <a:xfrm rot="10800000">
          <a:off x="3060860" y="2007029"/>
          <a:ext cx="1846080" cy="30755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этап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Основной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1.12.13- 31.03.14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60860" y="2007029"/>
        <a:ext cx="1846080" cy="3075592"/>
      </dsp:txXfrm>
    </dsp:sp>
    <dsp:sp modelId="{7FBF337B-DF3B-4D15-996A-580B7A4137B3}">
      <dsp:nvSpPr>
        <dsp:cNvPr id="0" name=""/>
        <dsp:cNvSpPr/>
      </dsp:nvSpPr>
      <dsp:spPr>
        <a:xfrm>
          <a:off x="5760636" y="72002"/>
          <a:ext cx="1732093" cy="16540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C70F-D086-4730-9270-C99D87ED4F1D}">
      <dsp:nvSpPr>
        <dsp:cNvPr id="0" name=""/>
        <dsp:cNvSpPr/>
      </dsp:nvSpPr>
      <dsp:spPr>
        <a:xfrm rot="10800000">
          <a:off x="5059868" y="2003872"/>
          <a:ext cx="2549773" cy="30798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 этап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Заключительный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1.04.14-30.04.14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059868" y="2003872"/>
        <a:ext cx="2549773" cy="307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-kitty.ru/" TargetMode="External"/><Relationship Id="rId2" Type="http://schemas.openxmlformats.org/officeDocument/2006/relationships/hyperlink" Target="http://doshkolnik.ru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560840" cy="76470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 образовательное учреждение гимназия «Шанс»</a:t>
            </a:r>
            <a:b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отделение</a:t>
            </a:r>
            <a:b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340768"/>
            <a:ext cx="5760640" cy="4680520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  <a:p>
            <a:r>
              <a:rPr lang="ru-RU" sz="1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 встречу олимпиаде»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Старшая и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подготовительная группы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культуре:</a:t>
            </a:r>
          </a:p>
          <a:p>
            <a:r>
              <a:rPr lang="ru-RU" sz="3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Полутова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Александра </a:t>
            </a:r>
            <a:r>
              <a:rPr lang="ru-RU" sz="3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Алесандровна</a:t>
            </a:r>
            <a:endParaRPr lang="ru-RU" sz="3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NV30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384376" cy="2538282"/>
          </a:xfrm>
        </p:spPr>
      </p:pic>
      <p:pic>
        <p:nvPicPr>
          <p:cNvPr id="2051" name="Picture 3" descr="E:\садик\фото материалы\окт 2013\SNV3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80272"/>
            <a:ext cx="3384376" cy="2485032"/>
          </a:xfrm>
          <a:prstGeom prst="rect">
            <a:avLst/>
          </a:prstGeom>
          <a:noFill/>
        </p:spPr>
      </p:pic>
      <p:pic>
        <p:nvPicPr>
          <p:cNvPr id="2052" name="Picture 4" descr="E:\садик\фото материалы\окт 2013\SNV3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3995" y="188640"/>
            <a:ext cx="3360374" cy="2520280"/>
          </a:xfrm>
          <a:prstGeom prst="rect">
            <a:avLst/>
          </a:prstGeom>
          <a:noFill/>
        </p:spPr>
      </p:pic>
      <p:pic>
        <p:nvPicPr>
          <p:cNvPr id="2053" name="Picture 5" descr="E:\садик\фото материалы\окт 2013\SNV30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27022"/>
            <a:ext cx="3312368" cy="24842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79712" y="270892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Проведение досугов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42000" contrast="-39000"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этап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заключительный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1.04.14-30.04.14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19584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Анализ проектной деятельности.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Обобщение и оформление результатов.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2. Оформление фотоальбома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3. Оформление тематических выставок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 положительных выводах печатание в СМИ.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Проведение итогового спортивного праздника «Весенние Олимпийские игры»;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63000" contrast="55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/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Ожидаемые результаты проекта:</a:t>
            </a:r>
            <a:endParaRPr lang="ru-RU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3332607"/>
          <a:ext cx="6096000" cy="19278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078378"/>
            <a:ext cx="76683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знаний детей об истории Олимпийского движения, чемпионах нашей страны;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освоение детьми главных правил безопасности жизнедеятельности, личной гигиены на занятиях по физическому развитию;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пополнение словарного запаса детей спортивной терминологией;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проявление детьми спортивных увлечений и стремление заниматься спортом.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родителей к формированию осознанного отношения к улучшению состояния здоровья детей средствами физ. воспитания и к активному участию к занятиям физкультурой с детьми в ДОУ и дома запись в детскую спортивную школу;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Совершенствование форм взаимодействия детского сада и семьи по направлению физического развития и олимпийского образования воспитанников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Обеспечение взаимодействия по сохранению и укреплению здоровья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-Обобщение педагогического опыта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42048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Список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848326"/>
            <a:ext cx="78843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«Навстречу Олимпиаде» Ю.А. Кириллова. Физкультурные досуги для детей старшего дошкольного возраста.- СПб: ООО «Издательство «Детство-пресс», 2012. -80с.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Электронные ресурсы: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http://doshkolnik.ru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http://detsad-kitty.ru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http://metodrabota.ucoz.ru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b7677128b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4920208" cy="3690156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63688" y="-425515"/>
            <a:ext cx="5040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Актуальность:</a:t>
            </a:r>
            <a:r>
              <a:rPr lang="ru-RU" sz="1600" u="sng" dirty="0" smtClean="0">
                <a:solidFill>
                  <a:srgbClr val="002060"/>
                </a:solidFill>
              </a:rPr>
              <a:t/>
            </a:r>
            <a:br>
              <a:rPr lang="ru-RU" sz="1600" u="sng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связи с недостаточной информированностью, низкой двигательной активностью в повседневной жизни дошкольников необходимо знакомить с элементарными знаниями об Олимпийских играх, их истории, традициях, ритуалах, символах и т.д.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e427218c9d2ba1a33e63a5d186a05a3_resize_keep_680_Non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686" y="3300594"/>
            <a:ext cx="4500514" cy="33687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532896"/>
          </a:xfrm>
        </p:spPr>
        <p:txBody>
          <a:bodyPr>
            <a:normAutofit/>
          </a:bodyPr>
          <a:lstStyle/>
          <a:p>
            <a:pPr algn="ctr"/>
            <a:r>
              <a:rPr lang="ru-RU" sz="31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Проблема: </a:t>
            </a:r>
            <a:br>
              <a:rPr lang="ru-RU" sz="31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недостаточная информированность детей об истории олимпийского движения.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umblr_lh8snuoJQK1qardk1o1_500-e1360247281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5976" y="2374678"/>
            <a:ext cx="5442247" cy="408168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064896" cy="645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72390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5"/>
          <a:ext cx="7239000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садик\13-14\О.И\Новая папка\1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293096"/>
            <a:ext cx="3350719" cy="1882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Этапы проекта: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1520" y="1124744"/>
          <a:ext cx="7848872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9000"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 этап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подготовительный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1.11.13-30.11.13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Определение темы, цели, задач;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Изучение художественной, педагогической, научной и энциклопедической литературы по проблеме.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Составление плана деятельности;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Разработка конспектов бесед, спортивных праздников;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Подбор художественной литературы, стихотворений, музыкального репертуара и демонстрационного материала;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Подбор спортивного инвентаря и разработка заданий для спортивного праздника.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Приобретение и изготовление дидактического и наглядного 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9000"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 этап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основной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1.12.13- 31.03.14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Беседы о  </a:t>
            </a:r>
            <a:r>
              <a:rPr lang="ru-RU" b="1" dirty="0" err="1" smtClean="0">
                <a:solidFill>
                  <a:srgbClr val="002060"/>
                </a:solidFill>
              </a:rPr>
              <a:t>историеи</a:t>
            </a:r>
            <a:r>
              <a:rPr lang="ru-RU" b="1" dirty="0" smtClean="0">
                <a:solidFill>
                  <a:srgbClr val="002060"/>
                </a:solidFill>
              </a:rPr>
              <a:t> и символикой Олимпийских игр;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Просмотр познавательных мультфильмов, видеофильмов, презентаций, детских телепередач о спорте с последующим обсуждением.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Рассматривание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иллюстраций, фотографий о спорте и спортсменах, о древней Олимпиаде, об олимпийских чемпионах, о спортивных сооружениях своего города.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Рисование: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«Мой любимый вид спорта», «Мы- Олимпийцы»,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Изготовление эмблем совместно с родителями «Олимпийские эмблемы».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Проведение спортивных досугов: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«Малые Олимпийские игры», «Зимняя спортивная Олимпиада», «Весенние Олимпийские игры»;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595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 Муниципальное образовательное учреждение гимназия «Шанс» Дошкольное отделение </vt:lpstr>
      <vt:lpstr>Актуальность:   В связи с недостаточной информированностью, низкой двигательной активностью в повседневной жизни дошкольников необходимо знакомить с элементарными знаниями об Олимпийских играх, их истории, традициях, ритуалах, символах и т.д. </vt:lpstr>
      <vt:lpstr>Проблема:   недостаточная информированность детей об истории олимпийского движения. </vt:lpstr>
      <vt:lpstr>Слайд 4</vt:lpstr>
      <vt:lpstr>Слайд 5</vt:lpstr>
      <vt:lpstr>Слайд 6</vt:lpstr>
      <vt:lpstr>Этапы проекта:</vt:lpstr>
      <vt:lpstr>1 этап подготовительный 1.11.13-30.11.13</vt:lpstr>
      <vt:lpstr>2 этап основной 1.12.13- 31.03.14</vt:lpstr>
      <vt:lpstr>Слайд 10</vt:lpstr>
      <vt:lpstr>3 этап заключительный 1.04.14-30.04.14</vt:lpstr>
      <vt:lpstr>   </vt:lpstr>
      <vt:lpstr>Список литературы: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Муниципальное образовательное учреждение гимназия «Шанс» Дошкольное отделение </dc:title>
  <dc:creator>Sandra</dc:creator>
  <cp:lastModifiedBy>Пользователь</cp:lastModifiedBy>
  <cp:revision>24</cp:revision>
  <dcterms:created xsi:type="dcterms:W3CDTF">2013-11-17T19:34:37Z</dcterms:created>
  <dcterms:modified xsi:type="dcterms:W3CDTF">2015-04-05T10:45:19Z</dcterms:modified>
</cp:coreProperties>
</file>