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E3A5-5594-4DC6-A2B0-F3EEE788884C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93D0-E557-4318-A348-39EF3639DA6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E3A5-5594-4DC6-A2B0-F3EEE788884C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93D0-E557-4318-A348-39EF3639DA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E3A5-5594-4DC6-A2B0-F3EEE788884C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93D0-E557-4318-A348-39EF3639DA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E3A5-5594-4DC6-A2B0-F3EEE788884C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93D0-E557-4318-A348-39EF3639DA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E3A5-5594-4DC6-A2B0-F3EEE788884C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93D0-E557-4318-A348-39EF3639DA6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E3A5-5594-4DC6-A2B0-F3EEE788884C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93D0-E557-4318-A348-39EF3639DA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E3A5-5594-4DC6-A2B0-F3EEE788884C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93D0-E557-4318-A348-39EF3639DA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E3A5-5594-4DC6-A2B0-F3EEE788884C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93D0-E557-4318-A348-39EF3639DA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E3A5-5594-4DC6-A2B0-F3EEE788884C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93D0-E557-4318-A348-39EF3639DA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E3A5-5594-4DC6-A2B0-F3EEE788884C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93D0-E557-4318-A348-39EF3639DA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E3A5-5594-4DC6-A2B0-F3EEE788884C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2393D0-E557-4318-A348-39EF3639DA6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38E3A5-5594-4DC6-A2B0-F3EEE788884C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2393D0-E557-4318-A348-39EF3639DA6B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Бактерии</a:t>
            </a:r>
            <a:endParaRPr lang="ru-RU" dirty="0"/>
          </a:p>
        </p:txBody>
      </p:sp>
      <p:pic>
        <p:nvPicPr>
          <p:cNvPr id="4" name="Содержимое 3" descr="imgr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1785926"/>
            <a:ext cx="6357982" cy="47623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428736"/>
            <a:ext cx="6286544" cy="407274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же такое бактерии?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БАКТЕРИИ</a:t>
            </a:r>
            <a:r>
              <a:rPr lang="ru-RU" dirty="0" smtClean="0"/>
              <a:t>, микроскопические, обычно одноклеточные организмы, для которых характерно отсутствие оформленного ядра </a:t>
            </a:r>
            <a:r>
              <a:rPr lang="ru-RU" dirty="0" smtClean="0"/>
              <a:t>. </a:t>
            </a:r>
            <a:r>
              <a:rPr lang="ru-RU" dirty="0" smtClean="0"/>
              <a:t>Распространены повсеместно: в почве, воде, воздухе, внутри и на поверхности тел живых и мёртвых организмов. Впервые </a:t>
            </a:r>
            <a:r>
              <a:rPr lang="ru-RU" dirty="0" smtClean="0"/>
              <a:t>описаны </a:t>
            </a:r>
            <a:r>
              <a:rPr lang="ru-RU" i="1" dirty="0" smtClean="0"/>
              <a:t>А</a:t>
            </a:r>
            <a:r>
              <a:rPr lang="ru-RU" i="1" dirty="0" smtClean="0"/>
              <a:t>. Левенгуком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Форма бактерий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Форма бактерий различна: палочковидная (</a:t>
            </a:r>
            <a:r>
              <a:rPr lang="ru-RU" i="1" dirty="0" smtClean="0"/>
              <a:t>бациллы</a:t>
            </a:r>
            <a:r>
              <a:rPr lang="ru-RU" dirty="0" smtClean="0"/>
              <a:t>), шаровидная (</a:t>
            </a:r>
            <a:r>
              <a:rPr lang="ru-RU" i="1" dirty="0" smtClean="0"/>
              <a:t>кокки</a:t>
            </a:r>
            <a:r>
              <a:rPr lang="ru-RU" dirty="0" smtClean="0"/>
              <a:t>), извитая (</a:t>
            </a:r>
            <a:r>
              <a:rPr lang="ru-RU" i="1" dirty="0" smtClean="0"/>
              <a:t>вибрионы</a:t>
            </a:r>
            <a:r>
              <a:rPr lang="ru-RU" dirty="0" smtClean="0"/>
              <a:t>), спиралевидная (</a:t>
            </a:r>
            <a:r>
              <a:rPr lang="ru-RU" i="1" dirty="0" smtClean="0"/>
              <a:t>спирохеты</a:t>
            </a:r>
            <a:r>
              <a:rPr lang="ru-RU" dirty="0" smtClean="0"/>
              <a:t>) и др. Бациллы могут соединяться в цепочки (возбудители дифтерии, брюшного тифа, туберкулёза). Кокки также могут иметь вид цепочек (стрептококки) или гроздьев (стафилококки). Имеются виды, состоящие из двух клеток (гонококки), многоклеточные (</a:t>
            </a:r>
            <a:r>
              <a:rPr lang="ru-RU" dirty="0" err="1" smtClean="0"/>
              <a:t>трихобактерии</a:t>
            </a:r>
            <a:r>
              <a:rPr lang="ru-RU" dirty="0" smtClean="0"/>
              <a:t>, серо-, </a:t>
            </a:r>
            <a:r>
              <a:rPr lang="ru-RU" i="1" dirty="0" smtClean="0"/>
              <a:t>железобактерии</a:t>
            </a:r>
            <a:r>
              <a:rPr lang="ru-RU" dirty="0" smtClean="0"/>
              <a:t>).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928670"/>
            <a:ext cx="7000924" cy="522376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785794"/>
            <a:ext cx="7418262" cy="607220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Размножение бактерий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Размножаются бактерии очень быстро (многие через каждые 20–30 мин), путём деления клетки на две. При такой скорости размножения в течение 6 часов из одной клетки может образоваться 250 тыс. бактерий. При неблагоприятных условиях у многих бактерий содержимое клетки отделяется от оболочки, уплотняется и покрывается новой оболочкой. В результате образуются устойчивые споры, выдерживающие длительное высушивание, нагревание св. 100 °C и сильнейшее охлаждение. Так, споры возбудителя сибирской язвы жизнеспособны в течение 30–50 лет. Бактерии и их споры могут переноситься ветром, водой и другими способами. Некоторые бактерии неподвижны, у других есть жгутики, дающие возможность передвигаться.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гетеротрофы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Большинство бактерий – </a:t>
            </a:r>
            <a:r>
              <a:rPr lang="ru-RU" i="1" dirty="0" smtClean="0"/>
              <a:t>гетеротрофы</a:t>
            </a:r>
            <a:r>
              <a:rPr lang="ru-RU" dirty="0" smtClean="0"/>
              <a:t>. Одни из них </a:t>
            </a:r>
            <a:r>
              <a:rPr lang="ru-RU" i="1" dirty="0" smtClean="0"/>
              <a:t>сапрофиты</a:t>
            </a:r>
            <a:r>
              <a:rPr lang="ru-RU" dirty="0" smtClean="0"/>
              <a:t>, питающиеся органическими остатками мёртвых животных и растений (бактерии брожения, гнилостные и др.), другие – </a:t>
            </a:r>
            <a:r>
              <a:rPr lang="ru-RU" i="1" dirty="0" smtClean="0"/>
              <a:t>паразиты</a:t>
            </a:r>
            <a:r>
              <a:rPr lang="ru-RU" dirty="0" smtClean="0"/>
              <a:t>, питающиеся за счёт живых растительных и животных организмов (в основном болезнетворные бактерии). Некоторые бактерии – </a:t>
            </a:r>
            <a:r>
              <a:rPr lang="ru-RU" i="1" dirty="0" smtClean="0"/>
              <a:t>автотрофы</a:t>
            </a:r>
            <a:r>
              <a:rPr lang="ru-RU" dirty="0" smtClean="0"/>
              <a:t>, способные путём </a:t>
            </a:r>
            <a:r>
              <a:rPr lang="ru-RU" i="1" dirty="0" smtClean="0"/>
              <a:t>фотосинтеза</a:t>
            </a:r>
            <a:r>
              <a:rPr lang="ru-RU" dirty="0" smtClean="0"/>
              <a:t> (</a:t>
            </a:r>
            <a:r>
              <a:rPr lang="ru-RU" dirty="0" err="1" smtClean="0"/>
              <a:t>синезелёные</a:t>
            </a:r>
            <a:r>
              <a:rPr lang="ru-RU" dirty="0" smtClean="0"/>
              <a:t> водоросли, или </a:t>
            </a:r>
            <a:r>
              <a:rPr lang="ru-RU" dirty="0" err="1" smtClean="0"/>
              <a:t>цианобактерии</a:t>
            </a:r>
            <a:r>
              <a:rPr lang="ru-RU" dirty="0" smtClean="0"/>
              <a:t>) </a:t>
            </a:r>
            <a:r>
              <a:rPr lang="ru-RU" dirty="0" err="1" smtClean="0"/>
              <a:t>или</a:t>
            </a:r>
            <a:r>
              <a:rPr lang="ru-RU" i="1" dirty="0" err="1" smtClean="0"/>
              <a:t>хемосинтеза</a:t>
            </a:r>
            <a:r>
              <a:rPr lang="ru-RU" dirty="0" smtClean="0"/>
              <a:t> (</a:t>
            </a:r>
            <a:r>
              <a:rPr lang="ru-RU" dirty="0" err="1" smtClean="0"/>
              <a:t>хемосинтезирующие</a:t>
            </a:r>
            <a:r>
              <a:rPr lang="ru-RU" dirty="0" smtClean="0"/>
              <a:t> бактерии) получать энергию и создавать необходимые для жизнедеятельности органические соединения из неорганических. К автотрофам относятся также </a:t>
            </a:r>
            <a:r>
              <a:rPr lang="ru-RU" i="1" dirty="0" smtClean="0"/>
              <a:t>азотфиксирующие бактерии</a:t>
            </a:r>
            <a:r>
              <a:rPr lang="ru-RU" dirty="0" smtClean="0"/>
              <a:t>, пурпурные бактерии, железобактерии и др.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1857364"/>
            <a:ext cx="4092058" cy="407387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Значение бактерий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Значение бактерий велико. Считается, что это первые организмы, появившиеся на Земле и создавшие условия для дальнейшего развития жизни. Они участвуют в круговороте веществ в природе, в формировании плодородного слоя почвы (некоторые почвенные бактерии), поддерживают баланс углекислого газа в атмосфере. </a:t>
            </a:r>
            <a:r>
              <a:rPr lang="ru-RU" i="1" dirty="0" smtClean="0"/>
              <a:t>Клубеньковые бактерии</a:t>
            </a:r>
            <a:r>
              <a:rPr lang="ru-RU" dirty="0" smtClean="0"/>
              <a:t>, обогащая почву азотом, способствуют росту урожайности с.-х. культур. Молочнокислые </a:t>
            </a:r>
            <a:r>
              <a:rPr lang="ru-RU" dirty="0" err="1" smtClean="0"/>
              <a:t>бактерии,</a:t>
            </a:r>
            <a:r>
              <a:rPr lang="ru-RU" i="1" dirty="0" err="1" smtClean="0"/>
              <a:t>уксуснокислые</a:t>
            </a:r>
            <a:r>
              <a:rPr lang="ru-RU" i="1" dirty="0" smtClean="0"/>
              <a:t> бактерии</a:t>
            </a:r>
            <a:r>
              <a:rPr lang="ru-RU" dirty="0" smtClean="0"/>
              <a:t> и др. широко используют в </a:t>
            </a:r>
            <a:r>
              <a:rPr lang="ru-RU" i="1" dirty="0" smtClean="0"/>
              <a:t>биотехнологии</a:t>
            </a:r>
            <a:r>
              <a:rPr lang="ru-RU" dirty="0" smtClean="0"/>
              <a:t>. Гнилостные бактерии – природные санитары. В то же время гнилостные и болезнетворные бактерии наносят существенный вред. Первые вызывают порчу продуктов, кормов и др., вторые – болезни растений, инфекционные болезни животных и человека. Бактерии кишечной флоры (микрофлоры) животных и человека (а у жвачных – и желудка) участвуют в нормальном переваривании пищи у своих хозяев.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</TotalTime>
  <Words>282</Words>
  <Application>Microsoft Office PowerPoint</Application>
  <PresentationFormat>Экран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Бактерии</vt:lpstr>
      <vt:lpstr>Что же такое бактерии?</vt:lpstr>
      <vt:lpstr>Форма бактерий </vt:lpstr>
      <vt:lpstr>Слайд 4</vt:lpstr>
      <vt:lpstr>Слайд 5</vt:lpstr>
      <vt:lpstr>Размножение бактерий</vt:lpstr>
      <vt:lpstr>гетеротрофы</vt:lpstr>
      <vt:lpstr>Слайд 8</vt:lpstr>
      <vt:lpstr>Значение бактерий</vt:lpstr>
      <vt:lpstr>Слайд 10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Бактерии</dc:title>
  <dc:creator>User</dc:creator>
  <cp:lastModifiedBy>User</cp:lastModifiedBy>
  <cp:revision>2</cp:revision>
  <dcterms:created xsi:type="dcterms:W3CDTF">2015-04-06T12:22:33Z</dcterms:created>
  <dcterms:modified xsi:type="dcterms:W3CDTF">2015-04-06T12:41:37Z</dcterms:modified>
</cp:coreProperties>
</file>