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56" r:id="rId1"/>
  </p:sldMasterIdLst>
  <p:notesMasterIdLst>
    <p:notesMasterId r:id="rId27"/>
  </p:notesMasterIdLst>
  <p:sldIdLst>
    <p:sldId id="283" r:id="rId2"/>
    <p:sldId id="258" r:id="rId3"/>
    <p:sldId id="269" r:id="rId4"/>
    <p:sldId id="270" r:id="rId5"/>
    <p:sldId id="259" r:id="rId6"/>
    <p:sldId id="273" r:id="rId7"/>
    <p:sldId id="274" r:id="rId8"/>
    <p:sldId id="275" r:id="rId9"/>
    <p:sldId id="281" r:id="rId10"/>
    <p:sldId id="282" r:id="rId11"/>
    <p:sldId id="268" r:id="rId12"/>
    <p:sldId id="276" r:id="rId13"/>
    <p:sldId id="271" r:id="rId14"/>
    <p:sldId id="260" r:id="rId15"/>
    <p:sldId id="263" r:id="rId16"/>
    <p:sldId id="264" r:id="rId17"/>
    <p:sldId id="262" r:id="rId18"/>
    <p:sldId id="265" r:id="rId19"/>
    <p:sldId id="266" r:id="rId20"/>
    <p:sldId id="267" r:id="rId21"/>
    <p:sldId id="277" r:id="rId22"/>
    <p:sldId id="278" r:id="rId23"/>
    <p:sldId id="279" r:id="rId24"/>
    <p:sldId id="261" r:id="rId25"/>
    <p:sldId id="280" r:id="rId26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528" y="-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5BD35507-595A-4AA1-9EC3-4F6E5F47A98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B972276-E2F0-4EE4-A2C9-AB0ACA137E55}" type="slidenum">
              <a:rPr lang="ru-RU"/>
              <a:pPr/>
              <a:t>2</a:t>
            </a:fld>
            <a:endParaRPr lang="ru-RU"/>
          </a:p>
        </p:txBody>
      </p:sp>
      <p:sp>
        <p:nvSpPr>
          <p:cNvPr id="81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71963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67035" y="5897277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420026" y="5349987"/>
            <a:ext cx="9324578" cy="1347442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20026" y="4283816"/>
            <a:ext cx="9324578" cy="1007957"/>
          </a:xfrm>
        </p:spPr>
        <p:txBody>
          <a:bodyPr anchor="b"/>
          <a:lstStyle>
            <a:lvl1pPr marL="0" indent="0" algn="l">
              <a:buNone/>
              <a:defRPr sz="2600">
                <a:solidFill>
                  <a:schemeClr val="tx2">
                    <a:shade val="75000"/>
                  </a:schemeClr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9072562" y="7136333"/>
            <a:ext cx="836692" cy="272148"/>
          </a:xfrm>
        </p:spPr>
        <p:txBody>
          <a:bodyPr/>
          <a:lstStyle/>
          <a:p>
            <a:fld id="{D4839BBB-C670-4667-A85F-0119F5D1C2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E0EC9-FB65-4DD2-B7D0-5C291B0A7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60469" y="605475"/>
            <a:ext cx="2016125" cy="645022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031" y="605475"/>
            <a:ext cx="6888427" cy="645022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D9E36-2A0E-4F1F-B16E-1825DAE6E6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948245" y="83997"/>
            <a:ext cx="3192198" cy="318486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9072562" y="7136333"/>
            <a:ext cx="836692" cy="272148"/>
          </a:xfrm>
        </p:spPr>
        <p:txBody>
          <a:bodyPr/>
          <a:lstStyle/>
          <a:p>
            <a:fld id="{7451F106-B1EB-44C9-A4AB-8E6BB8D18B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67035" y="3797367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20026" y="1847921"/>
            <a:ext cx="9324578" cy="1343942"/>
          </a:xfrm>
        </p:spPr>
        <p:txBody>
          <a:bodyPr anchor="b"/>
          <a:lstStyle>
            <a:lvl1pPr marL="0" indent="0" algn="r">
              <a:buNone/>
              <a:defRPr sz="22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127AD-3E39-4971-B2DA-D34EF8A2FD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98961" y="3248616"/>
            <a:ext cx="9576594" cy="1306050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32661" y="503978"/>
            <a:ext cx="9576594" cy="92732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36021" y="1763924"/>
            <a:ext cx="4620286" cy="520777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5124318" y="1763924"/>
            <a:ext cx="4788297" cy="520777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11DF-0886-4A51-BD04-DEA306FAB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36021" y="5963744"/>
            <a:ext cx="9492589" cy="972958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10272" y="734968"/>
            <a:ext cx="4730040" cy="705219"/>
          </a:xfrm>
        </p:spPr>
        <p:txBody>
          <a:bodyPr anchor="ctr"/>
          <a:lstStyle>
            <a:lvl1pPr marL="0" indent="0">
              <a:buNone/>
              <a:defRPr sz="20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5120818" y="734968"/>
            <a:ext cx="4731898" cy="705219"/>
          </a:xfrm>
        </p:spPr>
        <p:txBody>
          <a:bodyPr anchor="ctr"/>
          <a:lstStyle>
            <a:lvl1pPr marL="0" indent="0">
              <a:buNone/>
              <a:defRPr sz="20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10272" y="1450688"/>
            <a:ext cx="4730040" cy="434506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5124902" y="1450688"/>
            <a:ext cx="4727813" cy="434506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072563" y="7139693"/>
            <a:ext cx="840052" cy="272148"/>
          </a:xfrm>
        </p:spPr>
        <p:txBody>
          <a:bodyPr/>
          <a:lstStyle/>
          <a:p>
            <a:fld id="{785C556D-E555-4230-A221-CE74EA4E6C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67035" y="6635715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32661" y="503978"/>
            <a:ext cx="9576594" cy="92732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DF6B-3428-4D7D-B8B7-AAB2A04F4E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669DF-5749-4FF6-AFE6-A613A24E53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67035" y="6447569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504031" y="6047740"/>
            <a:ext cx="9324578" cy="573975"/>
          </a:xfrm>
        </p:spPr>
        <p:txBody>
          <a:bodyPr anchor="ctr"/>
          <a:lstStyle>
            <a:lvl1pPr algn="l">
              <a:buNone/>
              <a:defRPr sz="22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504032" y="671971"/>
            <a:ext cx="3316456" cy="5291773"/>
          </a:xfrm>
        </p:spPr>
        <p:txBody>
          <a:bodyPr/>
          <a:lstStyle>
            <a:lvl1pPr marL="0" indent="0">
              <a:buNone/>
              <a:defRPr sz="15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941244" y="671971"/>
            <a:ext cx="5887365" cy="52917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48A14-8E1F-47E9-ABB3-E45DB3F810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864239" y="679725"/>
            <a:ext cx="5544344" cy="4031827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5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CCC2-18F9-41B6-AE77-67E94B19D3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420026" y="5504696"/>
            <a:ext cx="6468401" cy="575726"/>
          </a:xfrm>
        </p:spPr>
        <p:txBody>
          <a:bodyPr anchor="ctr"/>
          <a:lstStyle>
            <a:lvl1pPr algn="l">
              <a:buNone/>
              <a:defRPr sz="22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420026" y="6099348"/>
            <a:ext cx="6468401" cy="846964"/>
          </a:xfrm>
        </p:spPr>
        <p:txBody>
          <a:bodyPr lIns="120953" tIns="0"/>
          <a:lstStyle>
            <a:lvl1pPr marL="0" indent="0">
              <a:buNone/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67035" y="1158421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36021" y="1713176"/>
            <a:ext cx="9576594" cy="4989036"/>
          </a:xfrm>
          <a:prstGeom prst="rect">
            <a:avLst/>
          </a:prstGeom>
        </p:spPr>
        <p:txBody>
          <a:bodyPr vert="horz" lIns="100794" tIns="50397" rIns="100794" bIns="50397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7140443" y="83997"/>
            <a:ext cx="2772172" cy="318486"/>
          </a:xfrm>
          <a:prstGeom prst="rect">
            <a:avLst/>
          </a:prstGeom>
        </p:spPr>
        <p:txBody>
          <a:bodyPr vert="horz" lIns="100794" tIns="50397" rIns="100794" bIns="50397"/>
          <a:lstStyle>
            <a:lvl1pPr algn="l" eaLnBrk="1" latinLnBrk="0" hangingPunct="1">
              <a:defRPr kumimoji="0" sz="13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444214" y="83997"/>
            <a:ext cx="3696229" cy="318486"/>
          </a:xfrm>
          <a:prstGeom prst="rect">
            <a:avLst/>
          </a:prstGeom>
        </p:spPr>
        <p:txBody>
          <a:bodyPr vert="horz" lIns="100794" tIns="50397" rIns="100794" bIns="50397"/>
          <a:lstStyle>
            <a:lvl1pPr algn="r" eaLnBrk="1" latinLnBrk="0" hangingPunct="1">
              <a:defRPr kumimoji="0" sz="13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9072563" y="7139694"/>
            <a:ext cx="840052" cy="269488"/>
          </a:xfrm>
          <a:prstGeom prst="rect">
            <a:avLst/>
          </a:prstGeom>
        </p:spPr>
        <p:txBody>
          <a:bodyPr vert="horz" lIns="100794" tIns="50397" rIns="100794" bIns="50397"/>
          <a:lstStyle>
            <a:lvl1pPr algn="r" eaLnBrk="1" latinLnBrk="0" hangingPunct="1">
              <a:defRPr kumimoji="0" sz="13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77A221-3233-4DD2-ACD5-7E8C026200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36021" y="503978"/>
            <a:ext cx="9576594" cy="923960"/>
          </a:xfrm>
          <a:prstGeom prst="rect">
            <a:avLst/>
          </a:prstGeom>
        </p:spPr>
        <p:txBody>
          <a:bodyPr vert="horz" lIns="100794" tIns="50397" rIns="100794" bIns="50397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67035" y="1158421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67035" y="1166234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77979" indent="-377979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500" kern="1200">
          <a:solidFill>
            <a:schemeClr val="tx2"/>
          </a:solidFill>
          <a:latin typeface="+mn-lt"/>
          <a:ea typeface="+mn-ea"/>
          <a:cs typeface="+mn-cs"/>
        </a:defRPr>
      </a:lvl1pPr>
      <a:lvl2pPr marL="818954" indent="-314982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3100" kern="1200">
          <a:solidFill>
            <a:schemeClr val="tx2"/>
          </a:solidFill>
          <a:latin typeface="+mn-lt"/>
          <a:ea typeface="+mn-ea"/>
          <a:cs typeface="+mn-cs"/>
        </a:defRPr>
      </a:lvl2pPr>
      <a:lvl3pPr marL="1259929" indent="-251986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3pPr>
      <a:lvl4pPr marL="1763900" indent="-251986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2267872" indent="-25198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771844" indent="-25198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6pPr>
      <a:lvl7pPr marL="3275815" indent="-25198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3779787" indent="-25198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8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283758" indent="-25198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5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G:\&#1044;&#1077;&#1090;&#1089;&#1082;&#1080;&#1081;%20&#1089;&#1072;&#1076;%20&#1052;&#1044;&#1057;\&#1052;&#1040;&#1051;&#1040;&#1071;%20&#1056;&#1054;&#1044;&#1048;&#1053;&#1040;\9kotenok.s.ulici.lizykova.1946-1981.DVDRip.Kinomagija.av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44;&#1077;&#1090;&#1089;&#1082;&#1080;&#1081;%20&#1089;&#1072;&#1076;%20&#1052;&#1044;&#1057;\&#1052;&#1040;&#1051;&#1040;&#1071;%20&#1056;&#1054;&#1044;&#1048;&#1053;&#1040;\54-Lyube-Gim-Rossii.mp3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4032" y="2351077"/>
            <a:ext cx="8753074" cy="1561756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Моя Родина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6842" y="422251"/>
            <a:ext cx="9324578" cy="1007957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</a:rPr>
              <a:t>МБДОУ «детский сад </a:t>
            </a:r>
            <a:br>
              <a:rPr lang="ru-RU" sz="2800" b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2800" b="1" dirty="0" err="1" smtClean="0">
                <a:solidFill>
                  <a:schemeClr val="tx2">
                    <a:lumMod val="10000"/>
                  </a:schemeClr>
                </a:solidFill>
              </a:rPr>
              <a:t>общеразвивающего</a:t>
            </a: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</a:rPr>
              <a:t> вида №115»</a:t>
            </a:r>
            <a:br>
              <a:rPr lang="ru-RU" sz="2800" b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</a:rPr>
              <a:t>группа №4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26064" y="5208597"/>
            <a:ext cx="4529317" cy="4358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Воспитатель: </a:t>
            </a:r>
            <a:r>
              <a:rPr lang="ru-RU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Матяшова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Д.С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24207" y="6280167"/>
            <a:ext cx="1543948" cy="4358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201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год 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Vcy;&amp;ocy;&amp;rcy;&amp;ocy;&amp;ncy;&amp;iecy;&amp;zhcy;&amp;scy;&amp;kcy;&amp;acy;&amp;yacy; &amp;ocy;&amp;bcy;&amp;lcy;&amp;acy;&amp;scy;&amp;tcy;&amp;soft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6842" y="279374"/>
            <a:ext cx="6500858" cy="4869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6" descr="DSCN327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01236" y="2922581"/>
            <a:ext cx="6876149" cy="4363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&amp;Vcy;&amp;ocy;&amp;rcy;&amp;ocy;&amp;ncy;&amp;iecy;&amp;zhcy;&amp;scy;&amp;kcy;&amp;acy;&amp;yacy; &amp;ocy;&amp;bcy;&amp;lcy;&amp;acy;&amp;scy;&amp;tcy;&amp;soft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6842" y="708003"/>
            <a:ext cx="4005846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Картинка 1 из 128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54626" y="922317"/>
            <a:ext cx="3911671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7" descr="ирири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11486" y="4494217"/>
            <a:ext cx="3597278" cy="2696156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softEdge rad="112500"/>
          </a:effectLst>
        </p:spPr>
      </p:pic>
      <p:pic>
        <p:nvPicPr>
          <p:cNvPr id="3074" name="Picture 2" descr="D:\Работа\сад ВОРОНЕЖ\собрания\презентация\анимированные картинки\MOI2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8280" y="4779969"/>
            <a:ext cx="1820812" cy="1928826"/>
          </a:xfrm>
          <a:prstGeom prst="rect">
            <a:avLst/>
          </a:prstGeom>
          <a:noFill/>
        </p:spPr>
      </p:pic>
      <p:pic>
        <p:nvPicPr>
          <p:cNvPr id="3075" name="Picture 3" descr="D:\Работа\сад ВОРОНЕЖ\собрания\презентация\анимированные картинки\MOI2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97766" y="4422779"/>
            <a:ext cx="2023124" cy="214314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4031" y="2065325"/>
            <a:ext cx="8608247" cy="1857388"/>
          </a:xfrm>
          <a:ln>
            <a:solidFill>
              <a:srgbClr val="FF0000"/>
            </a:solidFill>
          </a:ln>
          <a:effectLst/>
        </p:spPr>
        <p:txBody>
          <a:bodyPr>
            <a:prstTxWarp prst="textArchDown">
              <a:avLst/>
            </a:prstTxWarp>
            <a:normAutofit/>
          </a:bodyPr>
          <a:lstStyle/>
          <a:p>
            <a:pPr algn="ctr"/>
            <a:r>
              <a:rPr lang="ru-RU" sz="9600" b="1" cap="none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ВОРОНЕЖ</a:t>
            </a:r>
            <a:endParaRPr lang="ru-RU" sz="9600" b="1" cap="none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а 2 из 79177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6283" y="367485"/>
            <a:ext cx="9207320" cy="6667213"/>
          </a:xfrm>
          <a:prstGeom prst="rect">
            <a:avLst/>
          </a:prstGeom>
          <a:noFill/>
        </p:spPr>
      </p:pic>
      <p:pic>
        <p:nvPicPr>
          <p:cNvPr id="6147" name="Picture 3" descr="1221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74270" y="5764253"/>
            <a:ext cx="1270579" cy="1244197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f_Otchet12_05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420379" y="779441"/>
            <a:ext cx="9157007" cy="6336648"/>
          </a:xfr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&amp;Pcy;&amp;acy;&amp;mcy;&amp;yacy;&amp;tcy;&amp;ncy;&amp;icy;&amp;kcy; &amp;zcy;&amp;acy;&amp;shchcy;&amp;icy;&amp;tcy;&amp;ncy;&amp;icy;&amp;kcy;&amp;acy;&amp;mcy; &amp;Vcy;&amp;ocy;&amp;rcy;&amp;ocy;&amp;ncy;&amp;iecy;&amp;zhcy;&amp;a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11750" y="3922713"/>
            <a:ext cx="4572032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 descr="http://earth-chronicles.ru/Publications/46/s640x48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3966" y="1422383"/>
            <a:ext cx="4762533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396974" y="422251"/>
            <a:ext cx="7786742" cy="550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Памятники воинам-освободителям</a:t>
            </a:r>
            <a:endParaRPr lang="ru-RU" sz="3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&amp;Pcy;&amp;acy;&amp;mcy;&amp;yacy;&amp;tcy;&amp;ncy;&amp;icy;&amp;kcy; &amp;Acy;.&amp;Scy;. &amp;Pcy;&amp;ucy;&amp;shcy;&amp;kcy;&amp;icy;&amp;ncy;&amp;u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68874" y="350813"/>
            <a:ext cx="4429116" cy="3321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6" name="Picture 4" descr="&amp;Pcy;&amp;acy;&amp;mcy;&amp;yacy;&amp;tcy;&amp;ncy;&amp;icy;&amp;kcy; &amp;Acy;.&amp;Vcy;. &amp;Kcy;&amp;ocy;&amp;lcy;&amp;softcy;&amp;tscy;&amp;ocy;&amp;vcy;&amp;ucy; &amp;ncy;&amp;acy; &amp;pcy;&amp;lcy;. &amp;Scy;&amp;ocy;&amp;vcy;&amp;iecy;&amp;tcy;&amp;scy;&amp;kcy;&amp;ocy;&amp;jcy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3966" y="3851275"/>
            <a:ext cx="4500554" cy="3375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8" name="Picture 6" descr="&amp;Pcy;&amp;acy;&amp;mcy;&amp;yacy;&amp;tcy;&amp;ncy;&amp;icy;&amp;kcy; &amp;Icy;.&amp;Acy;. &amp;Bcy;&amp;ucy;&amp;ncy;&amp;icy;&amp;ncy;&amp;ucy;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11750" y="3779837"/>
            <a:ext cx="4667283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11156" y="636565"/>
            <a:ext cx="3643338" cy="1466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Памятники литературным деятелям</a:t>
            </a:r>
            <a:endParaRPr lang="ru-RU" sz="3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&amp;Pcy;&amp;acy;&amp;mcy;&amp;yacy;&amp;tcy;&amp;ncy;&amp;icy;&amp;kcy; &amp;Bcy;&amp;rcy;&amp;ocy;&amp;ncy;&amp;zcy;&amp;ocy;&amp;vcy;&amp;ycy;&amp;jcy; &amp;lcy;&amp;iecy;&amp;chcy;&amp;iecy;&amp;bcy;&amp;ncy;&amp;ycy;&amp;jcy; &amp;scy;&amp;tcy;&amp;ucy;&amp;l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82792" y="1493821"/>
            <a:ext cx="4929222" cy="3696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325536" y="708003"/>
            <a:ext cx="7500990" cy="550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Памятник  бронзовый лечебный стул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97370" y="5708663"/>
            <a:ext cx="5038725" cy="112287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 Воронеже большое количество необычных памятников. Один из них — бронзовый стул, который, судя по утверждению на его спинке, должен излечивать от </a:t>
            </a:r>
            <a:r>
              <a:rPr lang="ru-RU" dirty="0" err="1" smtClean="0">
                <a:solidFill>
                  <a:schemeClr val="tx1"/>
                </a:solidFill>
              </a:rPr>
              <a:t>жлобства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150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img-2008-03.photosight.ru/11/258762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18" y="422251"/>
            <a:ext cx="9048750" cy="6791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i.photocentra.ru/images/main28/285429_mai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4098" y="350813"/>
            <a:ext cx="6500778" cy="627325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40114" y="6637357"/>
            <a:ext cx="500066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Благовещенский кафедральный собор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http://stat16.privet.ru/lr/090e5f89bc0504d13ebd551ce31fecf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68412" y="2636829"/>
            <a:ext cx="7238732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11156" y="922317"/>
            <a:ext cx="8858312" cy="1351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</a:rPr>
              <a:t>Планета ЗЕМЛЯ</a:t>
            </a:r>
          </a:p>
          <a:p>
            <a:pPr algn="ctr"/>
            <a:r>
              <a:rPr lang="ru-RU" sz="4400" b="1" dirty="0" smtClean="0">
                <a:solidFill>
                  <a:srgbClr val="0070C0"/>
                </a:solidFill>
              </a:rPr>
              <a:t> в солнечной системе</a:t>
            </a:r>
            <a:endParaRPr lang="ru-RU" sz="4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encrypted-tbn1.gstatic.com/images?q=tbn:ANd9GcQqY_R1iJzDf7m7EwTTCF6X4YezB5DyFf2I5q5bDp_EetC_36s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29491" y="2065325"/>
            <a:ext cx="4451134" cy="2143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8" name="Picture 4" descr="http://poexali.org/image/company/document/gallery/z/p/t/r/ZPtRP42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18" y="4630717"/>
            <a:ext cx="4393437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50" name="Picture 6" descr="http://poexali.org/image/company/document/gallery/9/t/n/l/9TNLqN4Y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83254" y="4845031"/>
            <a:ext cx="4071966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52" name="Picture 8" descr="http://poexali.org/image/company/document/gallery/d/7/7/e/D77EzScZ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1156" y="1422383"/>
            <a:ext cx="4214842" cy="2809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611288" y="422251"/>
            <a:ext cx="7000924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Парк «Танаис»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97763" y="6250731"/>
            <a:ext cx="9882862" cy="130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Что мы Родиной зовём?         И берёзки, вдоль которых</a:t>
            </a:r>
          </a:p>
          <a:p>
            <a:r>
              <a:rPr lang="ru-RU" sz="2800" dirty="0">
                <a:solidFill>
                  <a:srgbClr val="002060"/>
                </a:solidFill>
              </a:rPr>
              <a:t>Дом, где мы с тобой живём,   Рядом с мамой мы идём.</a:t>
            </a:r>
          </a:p>
          <a:p>
            <a:r>
              <a:rPr lang="ru-RU" sz="2800" dirty="0">
                <a:solidFill>
                  <a:srgbClr val="002060"/>
                </a:solidFill>
              </a:rPr>
              <a:t>                                             </a:t>
            </a:r>
          </a:p>
        </p:txBody>
      </p:sp>
      <p:pic>
        <p:nvPicPr>
          <p:cNvPr id="3078" name="Picture 6" descr="photo119133712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92312" y="208242"/>
            <a:ext cx="7938492" cy="5953244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97763" y="5708663"/>
            <a:ext cx="9882862" cy="222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0794" tIns="50397" rIns="100794" bIns="50397">
            <a:spAutoFit/>
          </a:bodyPr>
          <a:lstStyle/>
          <a:p>
            <a:endParaRPr lang="ru-RU" dirty="0">
              <a:solidFill>
                <a:schemeClr val="accent2"/>
              </a:solidFill>
            </a:endParaRPr>
          </a:p>
          <a:p>
            <a:endParaRPr lang="ru-RU" dirty="0">
              <a:solidFill>
                <a:schemeClr val="accent2"/>
              </a:solidFill>
            </a:endParaRPr>
          </a:p>
          <a:p>
            <a:r>
              <a:rPr lang="ru-RU" sz="2800" dirty="0">
                <a:solidFill>
                  <a:srgbClr val="002060"/>
                </a:solidFill>
              </a:rPr>
              <a:t>Что мы Родиной зовём?       Наши праздники и песни,</a:t>
            </a:r>
          </a:p>
          <a:p>
            <a:r>
              <a:rPr lang="ru-RU" sz="2800" dirty="0">
                <a:solidFill>
                  <a:srgbClr val="002060"/>
                </a:solidFill>
              </a:rPr>
              <a:t>Поле с тонким колоском,      Тёплый вечер за окном.</a:t>
            </a:r>
          </a:p>
          <a:p>
            <a:endParaRPr lang="ru-RU" sz="2800" dirty="0">
              <a:solidFill>
                <a:srgbClr val="002060"/>
              </a:solidFill>
            </a:endParaRPr>
          </a:p>
          <a:p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102" name="Picture 6" descr="DSCN327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5037" y="195992"/>
            <a:ext cx="8969307" cy="5690755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97763" y="6240232"/>
            <a:ext cx="9882862" cy="130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Что мы Родиной зовём?          И под небом синим-синим</a:t>
            </a:r>
          </a:p>
          <a:p>
            <a:r>
              <a:rPr lang="ru-RU" sz="2800" dirty="0">
                <a:solidFill>
                  <a:srgbClr val="002060"/>
                </a:solidFill>
              </a:rPr>
              <a:t>Всё, что в сердце бережём,     Флаг России над Кремлём.</a:t>
            </a:r>
          </a:p>
          <a:p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5125" name="Picture 5" descr="moscow_0016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30327" y="127746"/>
            <a:ext cx="7462463" cy="5967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okrae.odbvrn.ru/sites/okrae.odbvrn.ru/files/usersfiles/pamyatnik_kotenku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83188" y="1493821"/>
            <a:ext cx="3527110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4" descr="http://www.okrae.odbvrn.ru/sites/okrae.odbvrn.ru/files/usersfiles/bim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5404" y="1708135"/>
            <a:ext cx="3217284" cy="4285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325536" y="636565"/>
            <a:ext cx="7000924" cy="550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ru-RU" sz="3200" dirty="0" smtClean="0">
                <a:solidFill>
                  <a:srgbClr val="7030A0"/>
                </a:solidFill>
              </a:rPr>
              <a:t>Памятники литературным героям</a:t>
            </a:r>
            <a:endParaRPr lang="ru-RU" sz="3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9kotenok.s.ulici.lizykova.1946-1981.DVDRip.Kinomagija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1325536" y="1422383"/>
            <a:ext cx="7285065" cy="55042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96974" y="422251"/>
            <a:ext cx="6786610" cy="550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КОТЁНОК С УЛИЦЫ ЛИЗЮКОВА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://www.ellf.ru/uploads/posts/2009-02/thumbs/1234379743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25668" y="2708267"/>
            <a:ext cx="5715000" cy="4276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754164" y="1279507"/>
            <a:ext cx="7188058" cy="7793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Наша планета - ЗЕМЛЯ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Работа\сад ВОРОНЕЖ\собрания\презентация\анимированные картинки\69432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6842" y="493689"/>
            <a:ext cx="1244567" cy="1230583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Россия</a:t>
            </a:r>
            <a:endParaRPr lang="ru-RU" sz="8000" b="1" dirty="0">
              <a:solidFill>
                <a:srgbClr val="FF0000"/>
              </a:solidFill>
            </a:endParaRPr>
          </a:p>
        </p:txBody>
      </p:sp>
      <p:pic>
        <p:nvPicPr>
          <p:cNvPr id="2052" name="Picture 4" descr="http://www.ural.ru/gallery/news/countries/russia/russi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2660" y="1708135"/>
            <a:ext cx="7500990" cy="4336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spomotot.ru/userfiles/puti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83188" y="636565"/>
            <a:ext cx="4290480" cy="6452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8280" y="2636829"/>
            <a:ext cx="4250529" cy="125994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Президент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 В.В. Путин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D:\Работа\сад ВОРОНЕЖ\собрания\презентация\анимированные картинки\28839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156" y="5065721"/>
            <a:ext cx="2397411" cy="171451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68280" y="1636697"/>
            <a:ext cx="4259411" cy="87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94" tIns="50397" rIns="100794" bIns="50397">
            <a:spAutoFit/>
          </a:bodyPr>
          <a:lstStyle/>
          <a:p>
            <a:r>
              <a:rPr lang="ru-RU" sz="5400" i="1" dirty="0">
                <a:solidFill>
                  <a:srgbClr val="FF0000"/>
                </a:solidFill>
              </a:rPr>
              <a:t>Герб</a:t>
            </a:r>
            <a:r>
              <a:rPr lang="ru-RU" sz="3500" i="1" dirty="0">
                <a:solidFill>
                  <a:srgbClr val="FF0000"/>
                </a:solidFill>
              </a:rPr>
              <a:t> </a:t>
            </a:r>
            <a:r>
              <a:rPr lang="ru-RU" sz="5400" i="1" dirty="0" smtClean="0">
                <a:solidFill>
                  <a:srgbClr val="FF0000"/>
                </a:solidFill>
              </a:rPr>
              <a:t>России</a:t>
            </a:r>
            <a:r>
              <a:rPr lang="ru-RU" sz="3500" i="1" dirty="0" smtClean="0">
                <a:solidFill>
                  <a:srgbClr val="FF0000"/>
                </a:solidFill>
              </a:rPr>
              <a:t> </a:t>
            </a:r>
            <a:endParaRPr lang="ru-RU" sz="3500" i="1" dirty="0">
              <a:solidFill>
                <a:srgbClr val="FF0000"/>
              </a:solidFill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53966" y="3851275"/>
            <a:ext cx="5596847" cy="2563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</a:rPr>
              <a:t>У России величавой</a:t>
            </a:r>
          </a:p>
          <a:p>
            <a:r>
              <a:rPr lang="ru-RU" sz="2800" dirty="0">
                <a:solidFill>
                  <a:srgbClr val="0070C0"/>
                </a:solidFill>
              </a:rPr>
              <a:t>На гербе орёл двуглавый,</a:t>
            </a:r>
          </a:p>
          <a:p>
            <a:r>
              <a:rPr lang="ru-RU" sz="2800" dirty="0">
                <a:solidFill>
                  <a:srgbClr val="0070C0"/>
                </a:solidFill>
              </a:rPr>
              <a:t>Чтоб на запад на восток</a:t>
            </a:r>
          </a:p>
          <a:p>
            <a:r>
              <a:rPr lang="ru-RU" sz="2800" dirty="0">
                <a:solidFill>
                  <a:srgbClr val="0070C0"/>
                </a:solidFill>
              </a:rPr>
              <a:t>Он смотреть бы сразу мог.</a:t>
            </a:r>
          </a:p>
          <a:p>
            <a:r>
              <a:rPr lang="ru-RU" sz="2800" dirty="0">
                <a:solidFill>
                  <a:srgbClr val="0070C0"/>
                </a:solidFill>
              </a:rPr>
              <a:t>Сильный, мудрый он и гордый.</a:t>
            </a:r>
          </a:p>
          <a:p>
            <a:r>
              <a:rPr lang="ru-RU" sz="2800" dirty="0">
                <a:solidFill>
                  <a:srgbClr val="0070C0"/>
                </a:solidFill>
              </a:rPr>
              <a:t>Он – России дух свободный.</a:t>
            </a:r>
          </a:p>
        </p:txBody>
      </p:sp>
      <p:pic>
        <p:nvPicPr>
          <p:cNvPr id="6150" name="Picture 6" descr="russi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97436" y="0"/>
            <a:ext cx="4860052" cy="5239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25404" y="2636829"/>
            <a:ext cx="4224016" cy="1704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94" tIns="50397" rIns="100794" bIns="50397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Белый цвет – берёзка.</a:t>
            </a:r>
          </a:p>
          <a:p>
            <a:r>
              <a:rPr lang="ru-RU" sz="2800" b="1" dirty="0">
                <a:solidFill>
                  <a:srgbClr val="0070C0"/>
                </a:solidFill>
              </a:rPr>
              <a:t>Синий - неба цвет.</a:t>
            </a:r>
          </a:p>
          <a:p>
            <a:r>
              <a:rPr lang="ru-RU" sz="2800" b="1" dirty="0">
                <a:solidFill>
                  <a:srgbClr val="0070C0"/>
                </a:solidFill>
              </a:rPr>
              <a:t>Красная полоска-</a:t>
            </a:r>
          </a:p>
          <a:p>
            <a:r>
              <a:rPr lang="ru-RU" sz="2800" b="1" dirty="0">
                <a:solidFill>
                  <a:srgbClr val="0070C0"/>
                </a:solidFill>
              </a:rPr>
              <a:t>Солнечный рассвет.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39718" y="565127"/>
            <a:ext cx="4733130" cy="87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94" tIns="50397" rIns="100794" bIns="50397">
            <a:spAutoFit/>
          </a:bodyPr>
          <a:lstStyle/>
          <a:p>
            <a:r>
              <a:rPr lang="ru-RU" sz="5400" i="1" dirty="0">
                <a:solidFill>
                  <a:srgbClr val="FF0000"/>
                </a:solidFill>
              </a:rPr>
              <a:t>Флаг   России</a:t>
            </a:r>
          </a:p>
        </p:txBody>
      </p:sp>
      <p:pic>
        <p:nvPicPr>
          <p:cNvPr id="7174" name="Picture 6" descr="флаг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22" y="1779573"/>
            <a:ext cx="5144783" cy="342902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5683254" y="708003"/>
            <a:ext cx="4143404" cy="5654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0794" tIns="50397" rIns="100794" bIns="50397" anchor="ctr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</a:rPr>
              <a:t>1.Россия - священная наша держава,</a:t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Россия - любимая наша страна.</a:t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Могучая воля, великая слава -</a:t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Твое  достоянье на  все  времена!</a:t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i="1" dirty="0">
                <a:solidFill>
                  <a:srgbClr val="002060"/>
                </a:solidFill>
              </a:rPr>
              <a:t>Припев:</a:t>
            </a:r>
            <a:br>
              <a:rPr lang="ru-RU" sz="1600" i="1" dirty="0">
                <a:solidFill>
                  <a:srgbClr val="002060"/>
                </a:solidFill>
              </a:rPr>
            </a:br>
            <a:r>
              <a:rPr lang="ru-RU" sz="1600" i="1" dirty="0">
                <a:solidFill>
                  <a:srgbClr val="002060"/>
                </a:solidFill>
              </a:rPr>
              <a:t>Славься, Отечество наше свободное,</a:t>
            </a:r>
            <a:br>
              <a:rPr lang="ru-RU" sz="1600" i="1" dirty="0">
                <a:solidFill>
                  <a:srgbClr val="002060"/>
                </a:solidFill>
              </a:rPr>
            </a:br>
            <a:r>
              <a:rPr lang="ru-RU" sz="1600" i="1" dirty="0">
                <a:solidFill>
                  <a:srgbClr val="002060"/>
                </a:solidFill>
              </a:rPr>
              <a:t>Братских народов союз вековой,</a:t>
            </a:r>
            <a:br>
              <a:rPr lang="ru-RU" sz="1600" i="1" dirty="0">
                <a:solidFill>
                  <a:srgbClr val="002060"/>
                </a:solidFill>
              </a:rPr>
            </a:br>
            <a:r>
              <a:rPr lang="ru-RU" sz="1600" i="1" dirty="0">
                <a:solidFill>
                  <a:srgbClr val="002060"/>
                </a:solidFill>
              </a:rPr>
              <a:t>Предками данная мудрость народная!</a:t>
            </a:r>
            <a:br>
              <a:rPr lang="ru-RU" sz="1600" i="1" dirty="0">
                <a:solidFill>
                  <a:srgbClr val="002060"/>
                </a:solidFill>
              </a:rPr>
            </a:br>
            <a:r>
              <a:rPr lang="ru-RU" sz="1600" i="1" dirty="0">
                <a:solidFill>
                  <a:srgbClr val="002060"/>
                </a:solidFill>
              </a:rPr>
              <a:t>Славься, страна! Мы гордимся тобой!</a:t>
            </a: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endParaRPr lang="ru-RU" sz="1600" dirty="0">
              <a:solidFill>
                <a:srgbClr val="002060"/>
              </a:solidFill>
            </a:endParaRPr>
          </a:p>
          <a:p>
            <a:r>
              <a:rPr lang="ru-RU" sz="1600" dirty="0">
                <a:solidFill>
                  <a:srgbClr val="002060"/>
                </a:solidFill>
              </a:rPr>
              <a:t>2.От южных морей до полярного края</a:t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Раскинулись наши леса и поля.</a:t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Одна ты на свете! Одна ты такая -</a:t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Хранимая Богом родная земля!</a:t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i="1" dirty="0">
                <a:solidFill>
                  <a:srgbClr val="002060"/>
                </a:solidFill>
              </a:rPr>
              <a:t>Припев:</a:t>
            </a:r>
          </a:p>
          <a:p>
            <a:endParaRPr lang="ru-RU" sz="1600" i="1" dirty="0">
              <a:solidFill>
                <a:srgbClr val="002060"/>
              </a:solidFill>
            </a:endParaRPr>
          </a:p>
          <a:p>
            <a:r>
              <a:rPr lang="ru-RU" sz="1600" dirty="0">
                <a:solidFill>
                  <a:srgbClr val="002060"/>
                </a:solidFill>
              </a:rPr>
              <a:t>3.Широкий простор для мечты и для жизни</a:t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Грядущие нам открывают года.</a:t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Нам силу дает наша верность Отчизне.</a:t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Так было, так есть и так будет всегда!</a:t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i="1" dirty="0">
                <a:solidFill>
                  <a:srgbClr val="002060"/>
                </a:solidFill>
              </a:rPr>
              <a:t>Припев: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0" y="422251"/>
            <a:ext cx="3081204" cy="1647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94" tIns="50397" rIns="100794" bIns="50397">
            <a:spAutoFit/>
          </a:bodyPr>
          <a:lstStyle/>
          <a:p>
            <a:pPr algn="ctr"/>
            <a:r>
              <a:rPr lang="ru-RU" sz="5400" i="1" dirty="0">
                <a:solidFill>
                  <a:srgbClr val="FF0000"/>
                </a:solidFill>
              </a:rPr>
              <a:t>Гимн</a:t>
            </a:r>
          </a:p>
          <a:p>
            <a:pPr algn="ctr"/>
            <a:r>
              <a:rPr lang="ru-RU" sz="5400" i="1" dirty="0">
                <a:solidFill>
                  <a:srgbClr val="FF0000"/>
                </a:solidFill>
              </a:rPr>
              <a:t>   России</a:t>
            </a: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6397634" y="6065853"/>
            <a:ext cx="2777423" cy="1132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 anchor="ctr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Музыка - Георгия Александрова, 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новый </a:t>
            </a:r>
            <a:r>
              <a:rPr lang="ru-RU" dirty="0">
                <a:solidFill>
                  <a:srgbClr val="FF0000"/>
                </a:solidFill>
              </a:rPr>
              <a:t>текст - Сергея Михалкова.</a:t>
            </a:r>
            <a:r>
              <a:rPr lang="ru-RU" dirty="0"/>
              <a:t> </a:t>
            </a:r>
          </a:p>
        </p:txBody>
      </p:sp>
      <p:pic>
        <p:nvPicPr>
          <p:cNvPr id="9" name="54-Lyube-Gim-Rossi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2539982" y="427990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6868" grpId="0"/>
      <p:bldP spid="368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moscow_0016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18" y="279375"/>
            <a:ext cx="8429684" cy="6741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5" descr="Картинка 13 из 9600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5470" y="207937"/>
            <a:ext cx="8972606" cy="6736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34662</TotalTime>
  <Words>216</Words>
  <Application>Microsoft Office PowerPoint</Application>
  <PresentationFormat>Произвольный</PresentationFormat>
  <Paragraphs>48</Paragraphs>
  <Slides>25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Трек</vt:lpstr>
      <vt:lpstr>Моя Родина</vt:lpstr>
      <vt:lpstr>Слайд 2</vt:lpstr>
      <vt:lpstr>Слайд 3</vt:lpstr>
      <vt:lpstr>Россия</vt:lpstr>
      <vt:lpstr>Президент  В.В. Путин</vt:lpstr>
      <vt:lpstr>Слайд 6</vt:lpstr>
      <vt:lpstr>Слайд 7</vt:lpstr>
      <vt:lpstr>Слайд 8</vt:lpstr>
      <vt:lpstr>Слайд 9</vt:lpstr>
      <vt:lpstr>Слайд 10</vt:lpstr>
      <vt:lpstr>Слайд 11</vt:lpstr>
      <vt:lpstr>ВОРОНЕЖ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25</cp:revision>
  <cp:lastPrinted>1601-01-01T00:00:00Z</cp:lastPrinted>
  <dcterms:created xsi:type="dcterms:W3CDTF">2010-10-10T19:38:21Z</dcterms:created>
  <dcterms:modified xsi:type="dcterms:W3CDTF">2015-04-16T20:59:03Z</dcterms:modified>
</cp:coreProperties>
</file>