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2" r:id="rId8"/>
    <p:sldId id="266" r:id="rId9"/>
    <p:sldId id="264" r:id="rId10"/>
    <p:sldId id="261" r:id="rId11"/>
    <p:sldId id="270" r:id="rId12"/>
    <p:sldId id="271" r:id="rId13"/>
    <p:sldId id="265" r:id="rId14"/>
    <p:sldId id="272" r:id="rId15"/>
    <p:sldId id="267" r:id="rId16"/>
    <p:sldId id="268" r:id="rId17"/>
    <p:sldId id="273" r:id="rId18"/>
    <p:sldId id="274" r:id="rId19"/>
    <p:sldId id="279" r:id="rId20"/>
    <p:sldId id="275" r:id="rId21"/>
    <p:sldId id="278" r:id="rId22"/>
    <p:sldId id="277" r:id="rId23"/>
    <p:sldId id="276" r:id="rId24"/>
    <p:sldId id="26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D06E52-59B0-4873-9F1C-58843FEAFD8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CF7741-2906-423B-9CBC-C0910D1A2B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7695" y="2580469"/>
            <a:ext cx="10468864" cy="1828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Путешествие 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в прошлое</a:t>
            </a:r>
            <a:endParaRPr lang="ru-RU" sz="7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04190" y="717811"/>
            <a:ext cx="10472928" cy="17526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6700" b="1" dirty="0" smtClean="0">
                <a:solidFill>
                  <a:schemeClr val="tx2">
                    <a:lumMod val="10000"/>
                  </a:schemeClr>
                </a:solidFill>
              </a:rPr>
              <a:t>МБДОУ «детский сад </a:t>
            </a:r>
            <a:br>
              <a:rPr lang="ru-RU" sz="67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700" b="1" dirty="0" err="1" smtClean="0">
                <a:solidFill>
                  <a:schemeClr val="tx2">
                    <a:lumMod val="10000"/>
                  </a:schemeClr>
                </a:solidFill>
              </a:rPr>
              <a:t>общеразвивающего</a:t>
            </a:r>
            <a:r>
              <a:rPr lang="ru-RU" sz="6700" b="1" dirty="0" smtClean="0">
                <a:solidFill>
                  <a:schemeClr val="tx2">
                    <a:lumMod val="10000"/>
                  </a:schemeClr>
                </a:solidFill>
              </a:rPr>
              <a:t> вида №115»</a:t>
            </a:r>
            <a:br>
              <a:rPr lang="ru-RU" sz="6700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700" b="1" dirty="0" smtClean="0">
                <a:solidFill>
                  <a:schemeClr val="tx2">
                    <a:lumMod val="10000"/>
                  </a:schemeClr>
                </a:solidFill>
              </a:rPr>
              <a:t>группа №4</a:t>
            </a:r>
            <a:r>
              <a:rPr lang="ru-RU" sz="6700" dirty="0" smtClean="0"/>
              <a:t/>
            </a:r>
            <a:br>
              <a:rPr lang="ru-RU" sz="6700" dirty="0" smtClean="0"/>
            </a:br>
            <a:endParaRPr lang="ru-RU" sz="6700" b="1" dirty="0" smtClean="0">
              <a:solidFill>
                <a:srgbClr val="FF0000"/>
              </a:solidFill>
            </a:endParaRPr>
          </a:p>
          <a:p>
            <a:pPr algn="ctr"/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5701" y="47506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 smtClean="0"/>
              <a:t>Воспитатель: </a:t>
            </a:r>
            <a:r>
              <a:rPr lang="ru-RU" sz="2800" dirty="0" err="1" smtClean="0"/>
              <a:t>Матяшова</a:t>
            </a:r>
            <a:r>
              <a:rPr lang="ru-RU" sz="2800" dirty="0" smtClean="0"/>
              <a:t> </a:t>
            </a:r>
            <a:r>
              <a:rPr lang="ru-RU" sz="2800" dirty="0" smtClean="0"/>
              <a:t>Д.С.</a:t>
            </a:r>
            <a:r>
              <a:rPr lang="ru-RU" sz="2800" dirty="0" smtClean="0"/>
              <a:t>  </a:t>
            </a:r>
            <a:endParaRPr lang="ru-RU" sz="2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231669" y="6009753"/>
            <a:ext cx="1727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200" dirty="0" smtClean="0">
                <a:solidFill>
                  <a:schemeClr val="bg1"/>
                </a:solidFill>
              </a:rPr>
              <a:t>2015 </a:t>
            </a:r>
            <a:r>
              <a:rPr lang="ru-RU" sz="3200" dirty="0" smtClean="0">
                <a:solidFill>
                  <a:schemeClr val="bg1"/>
                </a:solidFill>
              </a:rPr>
              <a:t>год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87750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Папирусные книги-свитки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528" y="2027277"/>
            <a:ext cx="5583676" cy="390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48" y="2039048"/>
            <a:ext cx="5098473" cy="382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223561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Необычные книги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20" y="1507357"/>
            <a:ext cx="6525843" cy="5160744"/>
          </a:xfrm>
        </p:spPr>
      </p:pic>
    </p:spTree>
    <p:extLst>
      <p:ext uri="{BB962C8B-B14F-4D97-AF65-F5344CB8AC3E}">
        <p14:creationId xmlns="" xmlns:p14="http://schemas.microsoft.com/office/powerpoint/2010/main" val="24482700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945" y="724186"/>
            <a:ext cx="6276109" cy="5910004"/>
          </a:xfrm>
        </p:spPr>
      </p:pic>
    </p:spTree>
    <p:extLst>
      <p:ext uri="{BB962C8B-B14F-4D97-AF65-F5344CB8AC3E}">
        <p14:creationId xmlns="" xmlns:p14="http://schemas.microsoft.com/office/powerpoint/2010/main" val="285280855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САМАЯ МАЛЕНЬКАЯ КНИГА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10" y="2247564"/>
            <a:ext cx="4762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342645"/>
            <a:ext cx="4762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1930466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54520"/>
            <a:ext cx="7753183" cy="597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283716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33" y="1150361"/>
            <a:ext cx="9823293" cy="4779276"/>
          </a:xfrm>
        </p:spPr>
      </p:pic>
    </p:spTree>
    <p:extLst>
      <p:ext uri="{BB962C8B-B14F-4D97-AF65-F5344CB8AC3E}">
        <p14:creationId xmlns="" xmlns:p14="http://schemas.microsoft.com/office/powerpoint/2010/main" val="32360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САМАЯ БОЛЬШАЯ КНИГА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27" y="1935163"/>
            <a:ext cx="6068346" cy="4389437"/>
          </a:xfrm>
        </p:spPr>
      </p:pic>
    </p:spTree>
    <p:extLst>
      <p:ext uri="{BB962C8B-B14F-4D97-AF65-F5344CB8AC3E}">
        <p14:creationId xmlns="" xmlns:p14="http://schemas.microsoft.com/office/powerpoint/2010/main" val="142193967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САМАЯ ТОЛСТАЯ КНИГА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03" y="1935163"/>
            <a:ext cx="390519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939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Объёмная книга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262981"/>
            <a:ext cx="47625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91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Съедобная книга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634456"/>
            <a:ext cx="4762500" cy="2990850"/>
          </a:xfrm>
        </p:spPr>
      </p:pic>
    </p:spTree>
    <p:extLst>
      <p:ext uri="{BB962C8B-B14F-4D97-AF65-F5344CB8AC3E}">
        <p14:creationId xmlns="" xmlns:p14="http://schemas.microsoft.com/office/powerpoint/2010/main" val="309550968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УЗЕЛКОВОЕ ПИСЬМО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74734"/>
            <a:ext cx="5492779" cy="32639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60" y="2083961"/>
            <a:ext cx="3398425" cy="4531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3612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Книга из цветов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7" y="1690688"/>
            <a:ext cx="6578043" cy="460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7111509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Книга-тоннель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082006"/>
            <a:ext cx="6381750" cy="4095750"/>
          </a:xfrm>
        </p:spPr>
      </p:pic>
    </p:spTree>
    <p:extLst>
      <p:ext uri="{BB962C8B-B14F-4D97-AF65-F5344CB8AC3E}">
        <p14:creationId xmlns="" xmlns:p14="http://schemas.microsoft.com/office/powerpoint/2010/main" val="364603796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КНИГА-ПИСТОЛЕТ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215356"/>
            <a:ext cx="47625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8263960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КНИГА РЕЦЕПТОВ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01081"/>
            <a:ext cx="47625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472721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03" y="1935163"/>
            <a:ext cx="5732793" cy="4389437"/>
          </a:xfrm>
        </p:spPr>
      </p:pic>
    </p:spTree>
    <p:extLst>
      <p:ext uri="{BB962C8B-B14F-4D97-AF65-F5344CB8AC3E}">
        <p14:creationId xmlns="" xmlns:p14="http://schemas.microsoft.com/office/powerpoint/2010/main" val="351612931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5" t="10646" r="30262"/>
          <a:stretch/>
        </p:blipFill>
        <p:spPr>
          <a:xfrm>
            <a:off x="1274618" y="1018308"/>
            <a:ext cx="2673927" cy="55022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1620983"/>
            <a:ext cx="6031330" cy="3502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6905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РИСУНОЧНОЕ ПИСЬМО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223653"/>
            <a:ext cx="5751497" cy="401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74" r="13607"/>
          <a:stretch/>
        </p:blipFill>
        <p:spPr>
          <a:xfrm>
            <a:off x="6593064" y="2223653"/>
            <a:ext cx="5114028" cy="376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64658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6404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16" y="3399229"/>
            <a:ext cx="89168" cy="59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16" y="3399229"/>
            <a:ext cx="89168" cy="59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027906"/>
            <a:ext cx="5530272" cy="553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261418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24" y="1935163"/>
            <a:ext cx="734275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2998639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КЛИНОПИСЬ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0938"/>
            <a:ext cx="2892533" cy="286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27" y="2195867"/>
            <a:ext cx="5257800" cy="3333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47842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6100" y="365125"/>
            <a:ext cx="4842164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КЛИНОПИСЬ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1898847" y="743919"/>
            <a:ext cx="7688882" cy="5766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410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Берестяные книги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15" y="2488880"/>
            <a:ext cx="5899563" cy="355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7" y="2488880"/>
            <a:ext cx="5292436" cy="363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8371595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44</Words>
  <Application>Microsoft Office PowerPoint</Application>
  <PresentationFormat>Произвольный</PresentationFormat>
  <Paragraphs>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Путешествие  в прошлое</vt:lpstr>
      <vt:lpstr>УЗЕЛКОВОЕ ПИСЬМО</vt:lpstr>
      <vt:lpstr>Слайд 3</vt:lpstr>
      <vt:lpstr>РИСУНОЧНОЕ ПИСЬМО</vt:lpstr>
      <vt:lpstr>Слайд 5</vt:lpstr>
      <vt:lpstr>Слайд 6</vt:lpstr>
      <vt:lpstr>КЛИНОПИСЬ</vt:lpstr>
      <vt:lpstr>КЛИНОПИСЬ</vt:lpstr>
      <vt:lpstr>Берестяные книги</vt:lpstr>
      <vt:lpstr>Папирусные книги-свитки</vt:lpstr>
      <vt:lpstr>Необычные книги</vt:lpstr>
      <vt:lpstr>Слайд 12</vt:lpstr>
      <vt:lpstr>САМАЯ МАЛЕНЬКАЯ КНИГА</vt:lpstr>
      <vt:lpstr>Слайд 14</vt:lpstr>
      <vt:lpstr>Слайд 15</vt:lpstr>
      <vt:lpstr>САМАЯ БОЛЬШАЯ КНИГА</vt:lpstr>
      <vt:lpstr>САМАЯ ТОЛСТАЯ КНИГА</vt:lpstr>
      <vt:lpstr>Объёмная книга</vt:lpstr>
      <vt:lpstr>Съедобная книга</vt:lpstr>
      <vt:lpstr>Книга из цветов</vt:lpstr>
      <vt:lpstr>Книга-тоннель</vt:lpstr>
      <vt:lpstr>КНИГА-ПИСТОЛЕТ</vt:lpstr>
      <vt:lpstr>КНИГА РЕЦЕПТОВ</vt:lpstr>
      <vt:lpstr>Слайд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</dc:title>
  <dc:creator>user</dc:creator>
  <cp:lastModifiedBy>Admin</cp:lastModifiedBy>
  <cp:revision>15</cp:revision>
  <dcterms:created xsi:type="dcterms:W3CDTF">2015-01-21T09:42:13Z</dcterms:created>
  <dcterms:modified xsi:type="dcterms:W3CDTF">2015-04-14T10:07:42Z</dcterms:modified>
</cp:coreProperties>
</file>