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6" r:id="rId14"/>
    <p:sldId id="267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28A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660"/>
  </p:normalViewPr>
  <p:slideViewPr>
    <p:cSldViewPr>
      <p:cViewPr varScale="1">
        <p:scale>
          <a:sx n="45" d="100"/>
          <a:sy n="45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57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5ED1-D656-470C-A352-586BBED9A739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2CFEA-FA4D-4A4F-83E8-FC9FC05C33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5ED1-D656-470C-A352-586BBED9A739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2CFEA-FA4D-4A4F-83E8-FC9FC05C3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5ED1-D656-470C-A352-586BBED9A739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2CFEA-FA4D-4A4F-83E8-FC9FC05C3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5ED1-D656-470C-A352-586BBED9A739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2CFEA-FA4D-4A4F-83E8-FC9FC05C33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5ED1-D656-470C-A352-586BBED9A739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2CFEA-FA4D-4A4F-83E8-FC9FC05C3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5ED1-D656-470C-A352-586BBED9A739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2CFEA-FA4D-4A4F-83E8-FC9FC05C33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5ED1-D656-470C-A352-586BBED9A739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2CFEA-FA4D-4A4F-83E8-FC9FC05C33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5ED1-D656-470C-A352-586BBED9A739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2CFEA-FA4D-4A4F-83E8-FC9FC05C3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5ED1-D656-470C-A352-586BBED9A739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2CFEA-FA4D-4A4F-83E8-FC9FC05C3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5ED1-D656-470C-A352-586BBED9A739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2CFEA-FA4D-4A4F-83E8-FC9FC05C3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5ED1-D656-470C-A352-586BBED9A739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2CFEA-FA4D-4A4F-83E8-FC9FC05C33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4EF5ED1-D656-470C-A352-586BBED9A739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52CFEA-FA4D-4A4F-83E8-FC9FC05C3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8579" y="14323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56376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84168" y="260648"/>
            <a:ext cx="3059832" cy="212365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rgbClr val="FFFF00"/>
                </a:solidFill>
              </a:rPr>
              <a:t>«Давайте познакомимся»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Родительское собрание группа №5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6" name="4-конечная звезда 5"/>
          <p:cNvSpPr/>
          <p:nvPr/>
        </p:nvSpPr>
        <p:spPr>
          <a:xfrm>
            <a:off x="8820472" y="1587795"/>
            <a:ext cx="172803" cy="32903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8241807" y="408213"/>
            <a:ext cx="269983" cy="36004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7391812" y="1979969"/>
            <a:ext cx="284938" cy="32345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75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B228A2"/>
                </a:solidFill>
              </a:rPr>
              <a:t>Мы Вам сказочку расскажем…</a:t>
            </a:r>
            <a:endParaRPr lang="ru-RU" dirty="0">
              <a:solidFill>
                <a:srgbClr val="B228A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000" y="846591"/>
            <a:ext cx="4032448" cy="30243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7787" y="927981"/>
            <a:ext cx="3889904" cy="29174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7787" y="3870927"/>
            <a:ext cx="3889904" cy="29174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915054"/>
            <a:ext cx="3923928" cy="294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770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Мы танцуем и поем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79512" y="667610"/>
            <a:ext cx="3096344" cy="27967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79511" y="3619747"/>
            <a:ext cx="3889465" cy="2986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5074" y="692696"/>
            <a:ext cx="4224469" cy="31683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5074" y="3888428"/>
            <a:ext cx="3912434" cy="293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981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 со спортом дружим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79512" y="44624"/>
            <a:ext cx="2592288" cy="333379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64980" y="3396185"/>
            <a:ext cx="3321100" cy="34618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815628" y="836712"/>
            <a:ext cx="4800533" cy="27918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932040" y="3673307"/>
            <a:ext cx="2326125" cy="315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686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656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 гулять мы тоже любим…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60648"/>
            <a:ext cx="3586519" cy="34563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551308" y="785109"/>
            <a:ext cx="2966936" cy="30689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259632" y="3933056"/>
            <a:ext cx="3737976" cy="28034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8244" y="1412776"/>
            <a:ext cx="2625756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968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688" y="54868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>
                <a:solidFill>
                  <a:srgbClr val="FF0000"/>
                </a:solidFill>
              </a:rPr>
              <a:t>Я сам!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439" y="0"/>
            <a:ext cx="4500562" cy="3375422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518034"/>
            <a:ext cx="4357686" cy="32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1999" y="3429000"/>
            <a:ext cx="457200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8041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274" y="116632"/>
            <a:ext cx="7622232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Поиграем-ка немножко?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16124"/>
            <a:ext cx="3365897" cy="2524423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6956" y="894865"/>
            <a:ext cx="2957043" cy="39427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84476"/>
            <a:ext cx="3376707" cy="25325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3350" y="2744924"/>
            <a:ext cx="2719819" cy="362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953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9" y="116632"/>
            <a:ext cx="2520280" cy="33603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116633"/>
            <a:ext cx="2538282" cy="33843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138677"/>
            <a:ext cx="2517743" cy="3356991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573016"/>
            <a:ext cx="4243450" cy="31825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573016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166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170" y="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4000" dirty="0" smtClean="0">
                <a:solidFill>
                  <a:srgbClr val="DB9125"/>
                </a:solidFill>
              </a:rPr>
              <a:t>Праздник осени</a:t>
            </a:r>
            <a:endParaRPr lang="ru-RU" sz="4000" dirty="0">
              <a:solidFill>
                <a:srgbClr val="DB9125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54" y="942882"/>
            <a:ext cx="3376755" cy="450234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139951" y="188640"/>
            <a:ext cx="4764021" cy="29531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5961" y="3212976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23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07504" y="116632"/>
            <a:ext cx="4184250" cy="316385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11560" y="3403384"/>
            <a:ext cx="3528392" cy="32418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350" y="3403384"/>
            <a:ext cx="4283968" cy="32129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1" y="116632"/>
            <a:ext cx="4218473" cy="316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450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772143" cy="1143000"/>
          </a:xfrm>
        </p:spPr>
        <p:txBody>
          <a:bodyPr/>
          <a:lstStyle/>
          <a:p>
            <a:pPr marL="0" indent="0">
              <a:buNone/>
            </a:pPr>
            <a:r>
              <a:rPr lang="ru-RU" sz="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Спасибо за внимание!</a:t>
            </a:r>
            <a:endParaRPr lang="ru-RU" sz="5000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484784"/>
            <a:ext cx="6408712" cy="4806534"/>
          </a:xfrm>
        </p:spPr>
      </p:pic>
    </p:spTree>
    <p:extLst>
      <p:ext uri="{BB962C8B-B14F-4D97-AF65-F5344CB8AC3E}">
        <p14:creationId xmlns:p14="http://schemas.microsoft.com/office/powerpoint/2010/main" xmlns="" val="128463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b="0" i="1" dirty="0" smtClean="0">
                <a:solidFill>
                  <a:srgbClr val="F08B10"/>
                </a:solidFill>
              </a:rPr>
              <a:t>Доброе утро!</a:t>
            </a:r>
            <a:endParaRPr lang="ru-RU" b="0" i="1" dirty="0">
              <a:solidFill>
                <a:srgbClr val="F08B1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85647"/>
            <a:ext cx="3748406" cy="281130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700808"/>
            <a:ext cx="4248472" cy="31863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3071810"/>
            <a:ext cx="4379979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591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2614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i="1" dirty="0" smtClean="0">
                <a:solidFill>
                  <a:schemeClr val="bg2">
                    <a:lumMod val="50000"/>
                  </a:schemeClr>
                </a:solidFill>
              </a:rPr>
              <a:t>Мы шагаем на зарядку,</a:t>
            </a:r>
            <a:br>
              <a:rPr lang="ru-RU" sz="2800" i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i="1" dirty="0" smtClean="0">
                <a:solidFill>
                  <a:schemeClr val="bg2">
                    <a:lumMod val="50000"/>
                  </a:schemeClr>
                </a:solidFill>
              </a:rPr>
              <a:t>Утром – спорт по распорядку.</a:t>
            </a:r>
            <a:endParaRPr lang="ru-RU" sz="2800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271"/>
          <a:stretch/>
        </p:blipFill>
        <p:spPr>
          <a:xfrm>
            <a:off x="1027984" y="1151365"/>
            <a:ext cx="3688032" cy="288032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980728"/>
            <a:ext cx="4067944" cy="30509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860032" y="4221088"/>
            <a:ext cx="4161721" cy="23181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51520" y="4049340"/>
            <a:ext cx="4392488" cy="258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718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Чистота – залог здоровья!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285728"/>
            <a:ext cx="2534840" cy="337978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084168" y="1556791"/>
            <a:ext cx="2932131" cy="49651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987824" y="1831198"/>
            <a:ext cx="3016041" cy="441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917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47667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b="0" i="1" dirty="0" smtClean="0">
                <a:solidFill>
                  <a:srgbClr val="00B050"/>
                </a:solidFill>
              </a:rPr>
              <a:t>Приятного аппетита!</a:t>
            </a:r>
            <a:endParaRPr lang="ru-RU" b="0" i="1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0"/>
            <a:ext cx="4000496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429000"/>
            <a:ext cx="400052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2786058"/>
            <a:ext cx="4286013" cy="321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92217168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Что нам стоит</a:t>
            </a:r>
            <a:br>
              <a:rPr lang="ru-RU" dirty="0" smtClean="0"/>
            </a:br>
            <a:r>
              <a:rPr lang="ru-RU" dirty="0" smtClean="0"/>
              <a:t>дом построить?..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700808"/>
            <a:ext cx="4633382" cy="3475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9529" y="188640"/>
            <a:ext cx="4224470" cy="31683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7428" y="3356992"/>
            <a:ext cx="4187957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037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500" dirty="0" smtClean="0">
                <a:solidFill>
                  <a:srgbClr val="FF0000"/>
                </a:solidFill>
              </a:rPr>
              <a:t>Мы</a:t>
            </a:r>
            <a:r>
              <a:rPr lang="ru-RU" sz="3500" dirty="0" smtClean="0"/>
              <a:t> </a:t>
            </a:r>
            <a:r>
              <a:rPr lang="ru-RU" sz="3500" dirty="0" smtClean="0">
                <a:solidFill>
                  <a:srgbClr val="FFC000"/>
                </a:solidFill>
              </a:rPr>
              <a:t>картинки</a:t>
            </a:r>
            <a:r>
              <a:rPr lang="ru-RU" sz="3500" dirty="0" smtClean="0"/>
              <a:t> </a:t>
            </a:r>
            <a:r>
              <a:rPr lang="ru-RU" sz="3500" dirty="0" smtClean="0">
                <a:solidFill>
                  <a:srgbClr val="FFFF00"/>
                </a:solidFill>
              </a:rPr>
              <a:t>разные</a:t>
            </a: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>
                <a:solidFill>
                  <a:srgbClr val="00B050"/>
                </a:solidFill>
              </a:rPr>
              <a:t>Сами</a:t>
            </a:r>
            <a:r>
              <a:rPr lang="ru-RU" sz="3500" dirty="0" smtClean="0"/>
              <a:t> </a:t>
            </a:r>
            <a:r>
              <a:rPr lang="ru-RU" sz="3500" dirty="0" smtClean="0">
                <a:solidFill>
                  <a:srgbClr val="00B0F0"/>
                </a:solidFill>
              </a:rPr>
              <a:t>рисовали</a:t>
            </a:r>
            <a:r>
              <a:rPr lang="ru-RU" sz="3500" dirty="0" smtClean="0">
                <a:solidFill>
                  <a:srgbClr val="7030A0"/>
                </a:solidFill>
              </a:rPr>
              <a:t>…</a:t>
            </a:r>
            <a:endParaRPr lang="ru-RU" sz="3500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5907"/>
            <a:ext cx="4224469" cy="31683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575536" y="1795336"/>
            <a:ext cx="4348641" cy="34196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79512" y="3284984"/>
            <a:ext cx="4256707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419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B0F0"/>
                </a:solidFill>
              </a:rPr>
              <a:t>И лепить мы тоже можем!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443116" y="1556793"/>
            <a:ext cx="4402226" cy="26642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773066" y="4581127"/>
            <a:ext cx="4139952" cy="19553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717032"/>
            <a:ext cx="4032448" cy="3024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792" y="836712"/>
            <a:ext cx="3563888" cy="267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080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41682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Кубик – раз, </a:t>
            </a:r>
            <a:r>
              <a:rPr lang="ru-RU" dirty="0" smtClean="0">
                <a:solidFill>
                  <a:srgbClr val="FFC000"/>
                </a:solidFill>
              </a:rPr>
              <a:t>кубик два…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436096" y="836712"/>
            <a:ext cx="3543900" cy="32123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267744" y="4077072"/>
            <a:ext cx="4716016" cy="27473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23528" y="1268760"/>
            <a:ext cx="3995936" cy="253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215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352</TotalTime>
  <Words>75</Words>
  <Application>Microsoft Office PowerPoint</Application>
  <PresentationFormat>Экран (4:3)</PresentationFormat>
  <Paragraphs>18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Слайд 1</vt:lpstr>
      <vt:lpstr>Доброе утро!</vt:lpstr>
      <vt:lpstr>Мы шагаем на зарядку, Утром – спорт по распорядку.</vt:lpstr>
      <vt:lpstr>Чистота – залог здоровья!</vt:lpstr>
      <vt:lpstr>Приятного аппетита!</vt:lpstr>
      <vt:lpstr>Что нам стоит дом построить?..</vt:lpstr>
      <vt:lpstr>Мы картинки разные Сами рисовали…</vt:lpstr>
      <vt:lpstr>И лепить мы тоже можем!</vt:lpstr>
      <vt:lpstr>Кубик – раз, кубик два…</vt:lpstr>
      <vt:lpstr>Мы Вам сказочку расскажем…</vt:lpstr>
      <vt:lpstr>Мы танцуем и поем</vt:lpstr>
      <vt:lpstr>И со спортом дружим</vt:lpstr>
      <vt:lpstr>И гулять мы тоже любим…</vt:lpstr>
      <vt:lpstr>Я сам!</vt:lpstr>
      <vt:lpstr>Поиграем-ка немножко?</vt:lpstr>
      <vt:lpstr>Слайд 16</vt:lpstr>
      <vt:lpstr>Праздник осени</vt:lpstr>
      <vt:lpstr>Слайд 18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Доброе утро!</dc:title>
  <dc:creator>Александра</dc:creator>
  <cp:lastModifiedBy>User</cp:lastModifiedBy>
  <cp:revision>30</cp:revision>
  <dcterms:created xsi:type="dcterms:W3CDTF">2014-04-26T12:32:25Z</dcterms:created>
  <dcterms:modified xsi:type="dcterms:W3CDTF">2014-06-09T16:39:10Z</dcterms:modified>
</cp:coreProperties>
</file>