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0" r:id="rId2"/>
    <p:sldId id="262" r:id="rId3"/>
    <p:sldId id="268" r:id="rId4"/>
    <p:sldId id="269" r:id="rId5"/>
    <p:sldId id="264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9EBA-1F64-415C-A921-20347A8D707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8AEC60-CC07-4D53-8AFD-F490F8004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9EBA-1F64-415C-A921-20347A8D707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C60-CC07-4D53-8AFD-F490F800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9EBA-1F64-415C-A921-20347A8D707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C60-CC07-4D53-8AFD-F490F800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9EBA-1F64-415C-A921-20347A8D707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C60-CC07-4D53-8AFD-F490F800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9EBA-1F64-415C-A921-20347A8D707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C60-CC07-4D53-8AFD-F490F8004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9EBA-1F64-415C-A921-20347A8D707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C60-CC07-4D53-8AFD-F490F800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9EBA-1F64-415C-A921-20347A8D707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C60-CC07-4D53-8AFD-F490F800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9EBA-1F64-415C-A921-20347A8D707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C60-CC07-4D53-8AFD-F490F800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9EBA-1F64-415C-A921-20347A8D707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C60-CC07-4D53-8AFD-F490F800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9EBA-1F64-415C-A921-20347A8D707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C60-CC07-4D53-8AFD-F490F8004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9EBA-1F64-415C-A921-20347A8D707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C60-CC07-4D53-8AFD-F490F8004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8DE9EBA-1F64-415C-A921-20347A8D707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8AEC60-CC07-4D53-8AFD-F490F8004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Спешит машина красная, не выключая фар,</a:t>
            </a:r>
            <a:br>
              <a:rPr lang="ru-RU" sz="2000" b="1" dirty="0" smtClean="0"/>
            </a:br>
            <a:r>
              <a:rPr lang="ru-RU" sz="2000" b="1" dirty="0" smtClean="0"/>
              <a:t>на службу на опасную спешит тушить пожар.</a:t>
            </a:r>
            <a:endParaRPr lang="ru-RU" sz="2000" b="1" dirty="0"/>
          </a:p>
        </p:txBody>
      </p:sp>
      <p:pic>
        <p:nvPicPr>
          <p:cNvPr id="4" name="Содержимое 3" descr="1551044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8496944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Где-то случилась большая беда,</a:t>
            </a:r>
            <a:br>
              <a:rPr lang="ru-RU" sz="2000" b="1" dirty="0" smtClean="0"/>
            </a:br>
            <a:r>
              <a:rPr lang="ru-RU" sz="2000" b="1" dirty="0" smtClean="0"/>
              <a:t>скорая помощь мчится туда.</a:t>
            </a:r>
            <a:br>
              <a:rPr lang="ru-RU" sz="2000" b="1" dirty="0" smtClean="0"/>
            </a:br>
            <a:r>
              <a:rPr lang="ru-RU" sz="2000" b="1" dirty="0" smtClean="0"/>
              <a:t>Успели !Приехали! Вот этот дом!</a:t>
            </a:r>
            <a:br>
              <a:rPr lang="ru-RU" sz="2000" b="1" dirty="0" smtClean="0"/>
            </a:br>
            <a:r>
              <a:rPr lang="ru-RU" sz="2000" b="1" dirty="0" smtClean="0"/>
              <a:t>           Встречайте машину с красным крестом.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Содержимое 3" descr="1_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556792"/>
            <a:ext cx="8568952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 Теплоход не замечает, что его волна качает,</a:t>
            </a:r>
            <a:br>
              <a:rPr lang="ru-RU" sz="2000" b="1" dirty="0" smtClean="0"/>
            </a:br>
            <a:r>
              <a:rPr lang="ru-RU" sz="2000" b="1" dirty="0" smtClean="0"/>
              <a:t>всем, оставшимся в порту, громко он гудит ту-ту!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52600"/>
            <a:ext cx="8363272" cy="43735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Внутренний водный транспорт относится к одному из древнейших ви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56895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Сели мы на самолёт и отправились в полёт,</a:t>
            </a:r>
            <a:br>
              <a:rPr lang="ru-RU" sz="2000" b="1" dirty="0" smtClean="0"/>
            </a:br>
            <a:r>
              <a:rPr lang="ru-RU" sz="2000" b="1" dirty="0" smtClean="0"/>
              <a:t>хоть не машем мы руками, а летим над облаками.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52600"/>
            <a:ext cx="8291264" cy="4373563"/>
          </a:xfrm>
        </p:spPr>
        <p:txBody>
          <a:bodyPr/>
          <a:lstStyle/>
          <a:p>
            <a:endParaRPr lang="ru-RU"/>
          </a:p>
        </p:txBody>
      </p:sp>
      <p:pic>
        <p:nvPicPr>
          <p:cNvPr id="23554" name="Picture 2" descr="ВОЗДУШНЫЙ ТРАНСПОРТ Воздушный транспо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4096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Полицейская машина нам мелькает глазом синим,</a:t>
            </a:r>
            <a:br>
              <a:rPr lang="ru-RU" sz="2000" b="1" dirty="0" smtClean="0"/>
            </a:br>
            <a:r>
              <a:rPr lang="ru-RU" sz="2000" b="1" dirty="0" smtClean="0"/>
              <a:t>а её сирены звук слышен далеко вокруг.</a:t>
            </a:r>
            <a:endParaRPr lang="ru-RU" sz="2000" b="1" dirty="0"/>
          </a:p>
        </p:txBody>
      </p:sp>
      <p:pic>
        <p:nvPicPr>
          <p:cNvPr id="4" name="Содержимое 3" descr="61202-1337532605-gta-sa-2012-05-20-19-49-32-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568952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Видишь шашечки- такси! Ты таксиста попроси, </a:t>
            </a:r>
            <a:br>
              <a:rPr lang="ru-RU" sz="2000" b="1" dirty="0" smtClean="0"/>
            </a:br>
            <a:r>
              <a:rPr lang="ru-RU" sz="2000" b="1" dirty="0" smtClean="0"/>
              <a:t>он тебя вполне свободно довезёт куда угодно.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fastkat.ru/wp-content/uploads/2011/11/Zakaz-taksi-v-Mosk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424936" cy="5040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92</TotalTime>
  <Words>47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Аптека</vt:lpstr>
      <vt:lpstr>Спешит машина красная, не выключая фар, на службу на опасную спешит тушить пожар.</vt:lpstr>
      <vt:lpstr>Где-то случилась большая беда, скорая помощь мчится туда. Успели !Приехали! Вот этот дом!            Встречайте машину с красным крестом. </vt:lpstr>
      <vt:lpstr> Теплоход не замечает, что его волна качает, всем, оставшимся в порту, громко он гудит ту-ту!</vt:lpstr>
      <vt:lpstr>Сели мы на самолёт и отправились в полёт, хоть не машем мы руками, а летим над облаками.</vt:lpstr>
      <vt:lpstr>Полицейская машина нам мелькает глазом синим, а её сирены звук слышен далеко вокруг.</vt:lpstr>
      <vt:lpstr>Видишь шашечки- такси! Ты таксиста попроси,  он тебя вполне свободно довезёт куда угодно.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АЛИНА</dc:creator>
  <cp:lastModifiedBy>pc</cp:lastModifiedBy>
  <cp:revision>13</cp:revision>
  <dcterms:created xsi:type="dcterms:W3CDTF">2014-01-13T16:43:31Z</dcterms:created>
  <dcterms:modified xsi:type="dcterms:W3CDTF">2015-02-09T18:27:05Z</dcterms:modified>
</cp:coreProperties>
</file>