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F0F77-160A-48D5-808B-19C7E9C6D33F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E7494-F525-4947-B4DA-12A5B756DA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494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E7494-F525-4947-B4DA-12A5B756DAE2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793088"/>
            <a:ext cx="9144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ДОШКОЛЬНОЕ ОБРАЗОВАТЕЛЬНОЕ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БЮДЖЕТНОЕ УЧРЕЖДЕНИЕ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ДЕТСКИЙ САД № 3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РАДУГА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КОМБИНИРОВАННОГО ВИДА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ТЫНДЫ АМУРСКОЙ ОБЛАСТИ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" name="WordArt 1"/>
          <p:cNvSpPr>
            <a:spLocks noChangeArrowheads="1" noChangeShapeType="1" noTextEdit="1"/>
          </p:cNvSpPr>
          <p:nvPr/>
        </p:nvSpPr>
        <p:spPr bwMode="auto">
          <a:xfrm>
            <a:off x="500034" y="1857364"/>
            <a:ext cx="8143932" cy="27860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49"/>
              </a:avLst>
            </a:prstTxWarp>
          </a:bodyPr>
          <a:lstStyle/>
          <a:p>
            <a:pPr algn="ctr" rtl="0"/>
            <a:r>
              <a:rPr lang="ru-RU" sz="44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Консультация для родителей</a:t>
            </a:r>
          </a:p>
          <a:p>
            <a:pPr algn="ctr" rtl="0"/>
            <a:r>
              <a:rPr lang="ru-RU" sz="44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"Дорога и пешеход".</a:t>
            </a:r>
            <a:endParaRPr lang="ru-RU" sz="44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643042" y="4995951"/>
            <a:ext cx="7138687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Подготовил: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Фуртас Елена Викторовна,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2013г.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-539580" tIns="304704" rIns="88872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Рисунок 153" descr="images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4290"/>
            <a:ext cx="5572164" cy="3212167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157135"/>
            <a:ext cx="9144000" cy="440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solidFill>
                <a:srgbClr val="365F91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Как обучить ребенка правилам поведения на улице.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    Правильному поведению на улице дети обучаются не за один день, и не из теоретических разъяснений. У маленьких детей постепенно развивается и формируется восприятие окружающего мира, они не могут правильно оценивать ни расстояния, ни скорости автомобиля, ни направление, откуда слышен шум. Кроме того, из-за маленького роста у них недостаточный обзор. Следовательно,  детям нужна тренировка. И вот поэтому важно, чтобы родители достаточно рано и системно стали обучать ребенка правилам поведения на улице.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-53958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Рисунок 154" descr="images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85728"/>
            <a:ext cx="5646851" cy="3357586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384456"/>
            <a:ext cx="8929718" cy="550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ПЕРВОЕ ПРАВИЛО.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Cambria" pitchFamily="18" charset="0"/>
              </a:rPr>
              <a:t>      </a:t>
            </a:r>
            <a:r>
              <a:rPr lang="ru-RU" b="1" dirty="0" smtClean="0">
                <a:solidFill>
                  <a:schemeClr val="tx2"/>
                </a:solidFill>
                <a:latin typeface="Cambria" pitchFamily="18" charset="0"/>
              </a:rPr>
              <a:t>С самого начала быть образцом в соблюдении правил уличного движения, т.к. дети обучаются, прежде всего, через подражание. Ваше поведение не только хороший пример для ребенка,  но и ваша собственная безопасность. При этом необходимо спокойным и доброжелательным тоном объяснить, что сейчас надо делать и почему. Например: "Теперь нам надо перейти через улицу. Мы посмотрим сначала налево, затем направо. А теперь можем переходить...".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   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-450708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Рисунок 155" descr="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57166"/>
            <a:ext cx="5715040" cy="3429024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85720" y="2425340"/>
            <a:ext cx="8572560" cy="458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ВТОРОЕ ПРАВИЛО.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Cambria" pitchFamily="18" charset="0"/>
              </a:rPr>
              <a:t>   Всегда оставаться на тротуаре. На узких тротуарах мать и отец обязательно должны держать маленьких детей за руку и идти ближе к домам. Ребенок должен знать: бордюр тротуара - это граница, у которой следует обязательно остановиться. Надо сформировать и закрепить в практическом опыте ребенка это важное правило, и оно должно стать внутренним тормозом и действовать даже тогда, когда ребенка что-то отвлекает.</a:t>
            </a:r>
          </a:p>
          <a:p>
            <a:r>
              <a:rPr lang="ru-RU" sz="1400" b="1" dirty="0" smtClean="0">
                <a:latin typeface="Cambria" pitchFamily="18" charset="0"/>
              </a:rPr>
              <a:t>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      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56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3791667" cy="2143116"/>
          </a:xfrm>
          <a:prstGeom prst="rect">
            <a:avLst/>
          </a:prstGeom>
          <a:noFill/>
        </p:spPr>
      </p:pic>
      <p:pic>
        <p:nvPicPr>
          <p:cNvPr id="17409" name="Рисунок 159" descr="images (6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4290473"/>
            <a:ext cx="4143372" cy="2567527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7158" y="779315"/>
            <a:ext cx="8572560" cy="430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ТРЕТЬЕ ПРАВИЛО.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     </a:t>
            </a:r>
            <a:r>
              <a:rPr lang="ru-RU" b="1" dirty="0" smtClean="0">
                <a:solidFill>
                  <a:schemeClr val="tx2"/>
                </a:solidFill>
                <a:latin typeface="Cambria" pitchFamily="18" charset="0"/>
              </a:rPr>
              <a:t>Уверенно переходите улицу. От дошкольника нельзя ожидать, чтобы он самостоятельно мог перейти улицу, но следует прививать ему правильное поведение. Если есть светофор переходить только здесь и только при зеленом сигнале светофора. Если есть переход "зебра" подождать, пока не остановятся автомобили. Прежде чем переходить улицу, обязательно посмотреть сначала налево, потом направо.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      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608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Рабочий стол\Алена сад\images (5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428604"/>
            <a:ext cx="585791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1996713"/>
            <a:ext cx="7500990" cy="409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ЧЕТВЕРТОЕ ПРАВИЛО.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2"/>
                </a:solidFill>
                <a:latin typeface="Cambria" pitchFamily="18" charset="0"/>
              </a:rPr>
              <a:t>   Проверять усвоение правил уличного движения. Дети охотно демонстрируют то, что они уже умеют. Чаще позволяйте своему ребенку "вести Вас" по улице. Тем самым вы сможете проверить степень его подготовленности.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  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Рабочий стол\Алена сад\1315377510_470649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71480"/>
            <a:ext cx="550072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3370692"/>
            <a:ext cx="8286808" cy="255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Уважаемые мамы и папы, помните!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От вашего внимания, разъяснений зависит безопасность вашего ребенка!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</TotalTime>
  <Words>238</Words>
  <Application>Microsoft Office PowerPoint</Application>
  <PresentationFormat>Экран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</cp:revision>
  <dcterms:modified xsi:type="dcterms:W3CDTF">2013-10-24T02:41:26Z</dcterms:modified>
</cp:coreProperties>
</file>