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0" r:id="rId4"/>
    <p:sldId id="285" r:id="rId5"/>
    <p:sldId id="286" r:id="rId6"/>
    <p:sldId id="292" r:id="rId7"/>
    <p:sldId id="301" r:id="rId8"/>
    <p:sldId id="287" r:id="rId9"/>
    <p:sldId id="30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9" r:id="rId25"/>
    <p:sldId id="281" r:id="rId26"/>
    <p:sldId id="304" r:id="rId27"/>
    <p:sldId id="305" r:id="rId28"/>
    <p:sldId id="277" r:id="rId29"/>
    <p:sldId id="289" r:id="rId30"/>
    <p:sldId id="278" r:id="rId31"/>
    <p:sldId id="297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%20&#1082;%20&#1092;&#1077;&#1089;&#1090;&#1080;&#1074;&#1072;&#1083;&#1102;\&#1084;&#1086;&#1081;%20&#1091;&#1088;&#1086;&#1082;%20&#1082;%20&#1092;&#1077;&#1089;&#1090;&#1080;&#1074;&#1072;&#1083;&#1102;\&#1074;&#1072;&#1083;&#1100;&#1089;%20&#1094;&#1074;&#1077;&#1090;&#1086;&#1074;1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1;&#1088;&#1086;&#1082;%20&#1082;%20&#1092;&#1077;&#1089;&#1090;&#1080;&#1074;&#1072;&#1083;&#1102;\&#1084;&#1086;&#1081;%20&#1091;&#1088;&#1086;&#1082;%20&#1082;%20&#1092;&#1077;&#1089;&#1090;&#1080;&#1074;&#1072;&#1083;&#1102;\09%20&#1042;&#1072;&#1083;&#1100;&#1089;(&#1080;&#1079;%20&#1073;&#1072;&#1083;&#1077;&#1090;&#1072;%20&#1057;&#1087;&#1103;&#1097;&#1072;&#1103;%20&#1082;&#1088;&#1072;&#1089;&#1072;&#1074;&#1080;&#1094;&#1072;).mp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2;&#1080;&#1083;&#1100;&#1084;%20&#1088;&#1086;&#1079;&#1099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85;&#1072;\Downloads\Krasivo_-_Eto_bozhestvennaya_melodiya.Zastavlyaet_zadumatsya._(iPlayer.fm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itysmile.org/uploads/posts/2013-08/1376723769_d12stslxgnour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Семейство розоцветные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-2003-06.photosight.ru/29/24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яблоня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1-tub-ru.yandex.net/i?id=281867966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82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черемуха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0-tub-ru.yandex.net/i?id=172714168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648200" cy="4267200"/>
          </a:xfrm>
          <a:prstGeom prst="rect">
            <a:avLst/>
          </a:prstGeom>
          <a:noFill/>
        </p:spPr>
      </p:pic>
      <p:pic>
        <p:nvPicPr>
          <p:cNvPr id="22532" name="Picture 4" descr="http://im5-tub-ru.yandex.net/i?id=56082935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962400" cy="3581400"/>
          </a:xfrm>
          <a:prstGeom prst="rect">
            <a:avLst/>
          </a:prstGeom>
          <a:noFill/>
        </p:spPr>
      </p:pic>
      <p:pic>
        <p:nvPicPr>
          <p:cNvPr id="6" name="Picture 2" descr="http://im0-tub-ru.yandex.net/i?id=172714168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4648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ежевика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3-tub-ru.yandex.net/i?id=54230722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763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земляника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1-tub-ru.yandex.net/i?id=82805110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154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слива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6-tub-ru.yandex.net/i?id=91798348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05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рябина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im5-tub-ru.yandex.net/i?id=332530747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743200" cy="3048000"/>
          </a:xfrm>
          <a:prstGeom prst="rect">
            <a:avLst/>
          </a:prstGeom>
          <a:noFill/>
        </p:spPr>
      </p:pic>
      <p:pic>
        <p:nvPicPr>
          <p:cNvPr id="26628" name="Picture 4" descr="http://yahooeu.ru/uploads/posts/2008-02/1204107765_220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9250"/>
            <a:ext cx="632460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5304/yperv602009.d/0_5f8f2_69226130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371599"/>
            <a:ext cx="8229600" cy="50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вишня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1-tub-ru.yandex.net/i?id=226821108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724400" cy="4648200"/>
          </a:xfrm>
          <a:prstGeom prst="rect">
            <a:avLst/>
          </a:prstGeom>
          <a:noFill/>
        </p:spPr>
      </p:pic>
      <p:pic>
        <p:nvPicPr>
          <p:cNvPr id="27652" name="Picture 4" descr="http://im1-tub-ru.yandex.net/i?id=335763455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малина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5-tub-ru.yandex.net/i?id=67748398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rpp.nashaucheba.ru/pars_docs/refs/103/10233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/>
              <a:t>Гравилат речной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.pix.ge:81/a/md3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stars7.ru/assets/images/i/tr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0" y="6324600"/>
            <a:ext cx="1394420" cy="457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/>
              <a:t>Лапчатка прямостоячая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stars7.ru/assets/images/i/tr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839200" cy="54864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/>
              <a:t>таволга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altay-magazin.ru/upload/shop_28/3/8/6/item_38674/shop_items_catalog_image3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477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 smtClean="0"/>
              <a:t>Диаграмма цветка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nformatikamosc.ucoz.ru/prez/2/diagramma_i_formula_cvetka_rozocvetnyk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70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Вставьте пропущенные слова</a:t>
            </a:r>
          </a:p>
          <a:p>
            <a:r>
              <a:rPr lang="ru-RU" sz="2800" b="1" dirty="0" smtClean="0"/>
              <a:t>У растений семейства розоцветных цветок имеет … </a:t>
            </a:r>
          </a:p>
          <a:p>
            <a:pPr>
              <a:buNone/>
            </a:pPr>
            <a:r>
              <a:rPr lang="ru-RU" sz="2800" b="1" dirty="0" smtClean="0"/>
              <a:t>        околоцветник</a:t>
            </a:r>
          </a:p>
          <a:p>
            <a:r>
              <a:rPr lang="ru-RU" sz="2800" b="1" dirty="0" smtClean="0"/>
              <a:t>Чашечка состоит из… свободных чашелистиков</a:t>
            </a:r>
          </a:p>
          <a:p>
            <a:r>
              <a:rPr lang="ru-RU" sz="2800" b="1" dirty="0" smtClean="0"/>
              <a:t>Венчик состоит  из… свободных лепестков</a:t>
            </a:r>
          </a:p>
          <a:p>
            <a:r>
              <a:rPr lang="ru-RU" sz="2800" b="1" dirty="0" smtClean="0"/>
              <a:t>Тычинок  </a:t>
            </a:r>
          </a:p>
          <a:p>
            <a:r>
              <a:rPr lang="ru-RU" sz="2800" b="1" dirty="0" smtClean="0"/>
              <a:t>Пестик … или …</a:t>
            </a:r>
            <a:endParaRPr lang="ru-RU" sz="28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Вставьте пропущенные слова</a:t>
            </a:r>
          </a:p>
          <a:p>
            <a:r>
              <a:rPr lang="ru-RU" sz="3200" b="1" dirty="0" smtClean="0"/>
              <a:t>У растений семейства розоцветных цветок имеет </a:t>
            </a:r>
            <a:r>
              <a:rPr lang="ru-RU" sz="3200" b="1" dirty="0" smtClean="0">
                <a:solidFill>
                  <a:srgbClr val="FF0000"/>
                </a:solidFill>
              </a:rPr>
              <a:t>двойной </a:t>
            </a:r>
            <a:r>
              <a:rPr lang="ru-RU" sz="3200" b="1" dirty="0" smtClean="0"/>
              <a:t> околоцветник</a:t>
            </a:r>
          </a:p>
          <a:p>
            <a:r>
              <a:rPr lang="ru-RU" sz="3200" b="1" dirty="0" smtClean="0"/>
              <a:t>Чашечка состоит из 5 свободных чашелистиков</a:t>
            </a:r>
          </a:p>
          <a:p>
            <a:r>
              <a:rPr lang="ru-RU" sz="3200" b="1" dirty="0" smtClean="0"/>
              <a:t>Венчик состоит  из 5 свободных лепестков</a:t>
            </a:r>
          </a:p>
          <a:p>
            <a:r>
              <a:rPr lang="ru-RU" sz="3200" b="1" dirty="0" smtClean="0"/>
              <a:t>Тычинок  много </a:t>
            </a:r>
          </a:p>
          <a:p>
            <a:r>
              <a:rPr lang="ru-RU" sz="3200" b="1" dirty="0" smtClean="0"/>
              <a:t>Пестик 1 или много</a:t>
            </a:r>
            <a:endParaRPr lang="ru-RU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900igr.net/datai/biologija/Semjadolja/0011-010-Semejstvo-rozotsvetnyk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2476500" cy="1190625"/>
          </a:xfrm>
          <a:prstGeom prst="rect">
            <a:avLst/>
          </a:prstGeom>
          <a:noFill/>
        </p:spPr>
      </p:pic>
      <p:pic>
        <p:nvPicPr>
          <p:cNvPr id="5" name="Рисунок 4" descr="http://900igr.net/datai/biologija/Semjadolja/0011-008-Semejstvo-rozotsvetnyk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714625"/>
            <a:ext cx="2514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im5-tub-ru.yandex.net/i?id=24136977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057400"/>
            <a:ext cx="2143125" cy="1428750"/>
          </a:xfrm>
          <a:prstGeom prst="rect">
            <a:avLst/>
          </a:prstGeom>
          <a:noFill/>
        </p:spPr>
      </p:pic>
      <p:pic>
        <p:nvPicPr>
          <p:cNvPr id="34822" name="Picture 6" descr="http://im2-tub-ru.yandex.net/i?id=44037287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19600"/>
            <a:ext cx="2676525" cy="1428750"/>
          </a:xfrm>
          <a:prstGeom prst="rect">
            <a:avLst/>
          </a:prstGeom>
          <a:noFill/>
        </p:spPr>
      </p:pic>
      <p:pic>
        <p:nvPicPr>
          <p:cNvPr id="34824" name="Picture 8" descr="http://im4-tub-ru.yandex.net/i?id=237906386-6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962400"/>
            <a:ext cx="2143125" cy="1428750"/>
          </a:xfrm>
          <a:prstGeom prst="rect">
            <a:avLst/>
          </a:prstGeom>
          <a:noFill/>
        </p:spPr>
      </p:pic>
      <p:pic>
        <p:nvPicPr>
          <p:cNvPr id="34826" name="Picture 10" descr="http://im7-tub-ru.yandex.net/i?id=269044877-6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648200"/>
            <a:ext cx="17145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Узнай меня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ecosystema.ru/08nature/flowers/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91200" y="6857999"/>
            <a:ext cx="3048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.st100sp.com/pictures/0086096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.st100sp.com/pictures/0086096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638799"/>
            <a:ext cx="76200" cy="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om.pardon.com.ua/pictures/2746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14400"/>
            <a:ext cx="5940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1.liveinternet.ru/images/attach/c/3/77/830/77830397_3801119_77738565_e4ee90c48c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datai/biologija/Pokrytosemennye-tsvety/0014-020-Otdel-Pokrytosemen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1"/>
            <a:ext cx="4800600" cy="4495800"/>
          </a:xfrm>
          <a:prstGeom prst="rect">
            <a:avLst/>
          </a:prstGeom>
          <a:noFill/>
        </p:spPr>
      </p:pic>
      <p:pic>
        <p:nvPicPr>
          <p:cNvPr id="18436" name="Picture 4" descr="http://900igr.net/datai/biologija/Semejstva-odnodolnykh/0012-019-Semejstvo-Lilejn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jma.narod.ru/rosa-acic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986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im7-tub-ru.yandex.net/i?id=149913941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562600"/>
            <a:ext cx="1094015" cy="76200"/>
          </a:xfrm>
          <a:prstGeom prst="rect">
            <a:avLst/>
          </a:prstGeom>
          <a:noFill/>
        </p:spPr>
      </p:pic>
      <p:pic>
        <p:nvPicPr>
          <p:cNvPr id="36868" name="Picture 4" descr="http://im0-tub-ru.yandex.net/i?id=531070404-1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495800" cy="5486400"/>
          </a:xfrm>
          <a:prstGeom prst="rect">
            <a:avLst/>
          </a:prstGeom>
          <a:noFill/>
        </p:spPr>
      </p:pic>
      <p:pic>
        <p:nvPicPr>
          <p:cNvPr id="36870" name="Picture 6" descr="http://im7-tub-ru.yandex.net/i?id=213071874-1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609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B050"/>
                </a:solidFill>
              </a:rPr>
              <a:t>синквейн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Существительное –</a:t>
            </a:r>
            <a:r>
              <a:rPr lang="ru-RU" dirty="0" err="1" smtClean="0"/>
              <a:t>синквейна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Два прилагательных (как описание).</a:t>
            </a:r>
          </a:p>
          <a:p>
            <a:pPr lvl="0"/>
            <a:r>
              <a:rPr lang="ru-RU" dirty="0" smtClean="0"/>
              <a:t>Три глагола, чтобы охарактеризовать с разных сторон.</a:t>
            </a:r>
          </a:p>
          <a:p>
            <a:pPr lvl="0"/>
            <a:r>
              <a:rPr lang="ru-RU" dirty="0" smtClean="0"/>
              <a:t>Ключевая фраза на тему (1 предложение как вывод).</a:t>
            </a:r>
          </a:p>
          <a:p>
            <a:pPr lvl="0"/>
            <a:r>
              <a:rPr lang="ru-RU" dirty="0" smtClean="0"/>
              <a:t>Существительное или словосочетание – синоним названия </a:t>
            </a:r>
            <a:r>
              <a:rPr lang="ru-RU" dirty="0" err="1" smtClean="0"/>
              <a:t>синквейна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6172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7010400" cy="4927122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Теперь я знаю…</a:t>
            </a:r>
          </a:p>
          <a:p>
            <a:endParaRPr lang="ru-RU" dirty="0" smtClean="0"/>
          </a:p>
          <a:p>
            <a:endParaRPr lang="ru-RU" smtClean="0"/>
          </a:p>
          <a:p>
            <a:endParaRPr lang="ru-RU" dirty="0" smtClean="0"/>
          </a:p>
          <a:p>
            <a:r>
              <a:rPr lang="ru-RU" sz="6000" dirty="0" smtClean="0">
                <a:solidFill>
                  <a:srgbClr val="00B050"/>
                </a:solidFill>
              </a:rPr>
              <a:t>Теперь я умею…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альс цветов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://s017.radikal.ru/i416/1110/8b/300f979a91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 Вальс(из балета Спящая красавиц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\Desktop\лилейные\konwalie+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781800" cy="4950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685800" y="457200"/>
            <a:ext cx="80010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Ландыш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занесен в Красную Книгу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Розовый бук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 розы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3824" y="228600"/>
            <a:ext cx="8715375" cy="6094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pp.nashaucheba.ru/pars_docs/refs/125/124803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47.tinypic.com/33fb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</p:spPr>
      </p:pic>
      <p:pic>
        <p:nvPicPr>
          <p:cNvPr id="5" name="Krasivo_-_Eto_bozhestvennaya_melodiya.Zastavlyaet_zadumatsya._(iPlayer.fm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7162800"/>
            <a:ext cx="3048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542</TotalTime>
  <Words>129</Words>
  <Application>Microsoft Office PowerPoint</Application>
  <PresentationFormat>Экран (4:3)</PresentationFormat>
  <Paragraphs>41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Семейство розоцветные</vt:lpstr>
      <vt:lpstr>яблоня</vt:lpstr>
      <vt:lpstr>черемуха</vt:lpstr>
      <vt:lpstr>ежевика</vt:lpstr>
      <vt:lpstr>земляника</vt:lpstr>
      <vt:lpstr>слива</vt:lpstr>
      <vt:lpstr>рябина</vt:lpstr>
      <vt:lpstr>роза</vt:lpstr>
      <vt:lpstr>вишня</vt:lpstr>
      <vt:lpstr>малина</vt:lpstr>
      <vt:lpstr>Гравилат речной</vt:lpstr>
      <vt:lpstr>Лапчатка прямостоячая</vt:lpstr>
      <vt:lpstr>таволга</vt:lpstr>
      <vt:lpstr>Диаграмма цветка</vt:lpstr>
      <vt:lpstr>Слайд 24</vt:lpstr>
      <vt:lpstr>Слайд 25</vt:lpstr>
      <vt:lpstr>Слайд 26</vt:lpstr>
      <vt:lpstr>Слайд 27</vt:lpstr>
      <vt:lpstr>плоды</vt:lpstr>
      <vt:lpstr>Узнай меня</vt:lpstr>
      <vt:lpstr>Слайд 30</vt:lpstr>
      <vt:lpstr> синквейн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64</cp:revision>
  <dcterms:created xsi:type="dcterms:W3CDTF">2014-02-18T12:11:36Z</dcterms:created>
  <dcterms:modified xsi:type="dcterms:W3CDTF">2014-03-12T08:12:53Z</dcterms:modified>
</cp:coreProperties>
</file>