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11" r:id="rId2"/>
    <p:sldId id="291" r:id="rId3"/>
    <p:sldId id="284" r:id="rId4"/>
    <p:sldId id="275" r:id="rId5"/>
    <p:sldId id="312" r:id="rId6"/>
    <p:sldId id="313" r:id="rId7"/>
    <p:sldId id="314" r:id="rId8"/>
    <p:sldId id="323" r:id="rId9"/>
    <p:sldId id="320" r:id="rId10"/>
    <p:sldId id="319" r:id="rId11"/>
    <p:sldId id="318" r:id="rId12"/>
    <p:sldId id="321" r:id="rId13"/>
    <p:sldId id="324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ихаил" initials="М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666633"/>
    <a:srgbClr val="BEF4EA"/>
    <a:srgbClr val="004C00"/>
    <a:srgbClr val="626131"/>
    <a:srgbClr val="736B41"/>
    <a:srgbClr val="95F997"/>
    <a:srgbClr val="8D42C6"/>
    <a:srgbClr val="FFFF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578" autoAdjust="0"/>
    <p:restoredTop sz="86441" autoAdjust="0"/>
  </p:normalViewPr>
  <p:slideViewPr>
    <p:cSldViewPr>
      <p:cViewPr>
        <p:scale>
          <a:sx n="60" d="100"/>
          <a:sy n="60" d="100"/>
        </p:scale>
        <p:origin x="-1014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246" y="84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7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23484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МУЖИК НА ГАРМОНИКЕ ИГРАЕТ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Играй и плач под лад печали,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Тревожь, трёхрядка, сердце мне,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Чтоб песни русские звучали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нашей вольной стороне.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90" y="3071802"/>
            <a:ext cx="642942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14282"/>
            <a:ext cx="6172200" cy="250033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ПЕСНЯ ЖАВОРОНКА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Здесь над землёй, мой дом родной,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жизнь моя, здесь счастлив я,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потому пою 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Летаю я, порхаю 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Небес простор ласкает взор,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льётся песнь моя.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8" y="2714612"/>
            <a:ext cx="635798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228598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ШАРМАНЩИК ПОЕТ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Музыка, музыка где-то звучит!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Борются звуки с осенним дождем.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Старый шарманщик печально стоит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Там, за окном,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Медленно ручку шарманки вертя...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Видно, устала рука...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8" y="2285984"/>
            <a:ext cx="6357982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 ЦЕРКВИ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покидай меня! Не оставляй меня!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Господь, спаси и помилуй меня!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Даруй, Господь, Веру и Любовь!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90" y="2786050"/>
            <a:ext cx="642942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20716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КАМАРИНСКАЯ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Эх, эх,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лапотешки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мои!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ж вы ходите как будто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 меня совсем не держите,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Упаду — так не поддержите!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66" y="2000232"/>
            <a:ext cx="6072254" cy="692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39200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42900" y="5214942"/>
            <a:ext cx="6172200" cy="3929058"/>
          </a:xfrm>
        </p:spPr>
        <p:txBody>
          <a:bodyPr>
            <a:normAutofit fontScale="92500" lnSpcReduction="10000"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ИТАЛЬЯНСКАЯ ПЕСЕНКА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Прекрасны здесь небеса!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Прекрасны птиц голоса!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Льет солнце с высоты на эту землю мягкий свет.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Лучше нашей Италии нет!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Прекрасны наши поля!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Прекрасна наша земля!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Прекрасен каждый дом и каждый купол золотой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рассветной звездою!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90" y="214282"/>
            <a:ext cx="6451139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N\Desktop\flovin424.png"/>
          <p:cNvPicPr>
            <a:picLocks noChangeAspect="1" noChangeArrowheads="1"/>
          </p:cNvPicPr>
          <p:nvPr/>
        </p:nvPicPr>
        <p:blipFill>
          <a:blip r:embed="rId2" cstate="email">
            <a:lum bright="58000"/>
          </a:blip>
          <a:srcRect/>
          <a:stretch>
            <a:fillRect/>
          </a:stretch>
        </p:blipFill>
        <p:spPr bwMode="auto">
          <a:xfrm>
            <a:off x="-285775" y="0"/>
            <a:ext cx="2571767" cy="91440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285860" y="285720"/>
            <a:ext cx="557214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600" b="1" dirty="0" smtClean="0">
              <a:latin typeface="Bookman Old Style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143248" y="5929323"/>
            <a:ext cx="37147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НЕАПОЛИТАНСКАЯ           ПЕСЕНКА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00042" y="5929322"/>
            <a:ext cx="264318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Неаполь!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 сердцу дорогое,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расстанусь я с тобою,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Неаполь, никогда!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все вокруг мое: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дали неоглядные,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здания нарядные,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улочки недлинные,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площади старинные,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лодки на песке,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сам Везувий вдалеке.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90" y="214282"/>
            <a:ext cx="642942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14282"/>
            <a:ext cx="6172200" cy="250033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СТАРИННАЯ ФРАНЦУЗСКАЯ ПЕСЕНКА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вечер над рекой прохлада и покой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Белея, облака уходят в вдаль грядой.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Стремятся - но куда? Струятся как вода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Летят как стая птиц, и тают навсегда.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90" y="2857488"/>
            <a:ext cx="6429420" cy="577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25717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НЕМЕЦКАЯ ПЕСЕНКА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Сегодня нас бросит музыка в весёлый пляс,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развесёлый пляс, в разудалый пляс.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 бросит музыка в весёлый пляс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этот солнечный час.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8" y="2714612"/>
            <a:ext cx="628654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206267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НЯНИНА СКАЗКА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с хорошей сказкой неразлучны,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Ну, а песен в сказке – до небес!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 представляете, как бы было скучно,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б не было ни песен, ни чудес.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90" y="2714612"/>
            <a:ext cx="642942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14282"/>
            <a:ext cx="6172200" cy="228601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БАБА ЯГА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Кто там? Кто там летит над землёй?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Чей там слышится хохот и вой?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Баба-Яга, костяная нога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Над землёю кружит, тёмный лес сторожит.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Баба-Яга, костяная нога.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90" y="2500298"/>
            <a:ext cx="642942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14282"/>
            <a:ext cx="6172200" cy="17859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СЛАДКАЯ ГРЕЗА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Мне не играется с куклой любимою –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Что-то неясное, неуловимое в сердце.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Что-то неясное, что-то прекрасное…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вдруг предстал предо мной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 юный и живой.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90" y="2285984"/>
            <a:ext cx="635798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</TotalTime>
  <Words>119</Words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МУЖИК НА ГАРМОНИКЕ ИГРАЕТ  Играй и плач под лад печали, Тревожь, трёхрядка, сердце мне, Чтоб песни русские звучали По нашей вольной стороне.</vt:lpstr>
      <vt:lpstr>КАМАРИНСКАЯ Эх, эх, лапотешки мои! Что ж вы ходите как будто не туды? Вы меня совсем не держите, Упаду — так не поддержите!</vt:lpstr>
      <vt:lpstr>Слайд 3</vt:lpstr>
      <vt:lpstr>Слайд 4</vt:lpstr>
      <vt:lpstr>СТАРИННАЯ ФРАНЦУЗСКАЯ ПЕСЕНКА  Под вечер над рекой прохлада и покой  Белея, облака уходят в вдаль грядой.  Стремятся - но куда? Струятся как вода  Летят как стая птиц, и тают навсегда.</vt:lpstr>
      <vt:lpstr>НЕМЕЦКАЯ ПЕСЕНКА  Сегодня нас бросит музыка в весёлый пляс, В развесёлый пляс, в разудалый пляс. Нас бросит музыка в весёлый пляс В этот солнечный час.</vt:lpstr>
      <vt:lpstr>НЯНИНА СКАЗКА Мы с хорошей сказкой неразлучны, Ну, а песен в сказке – до небес! Вы представляете, как бы было скучно, Если б не было ни песен, ни чудес.</vt:lpstr>
      <vt:lpstr>    БАБА ЯГА  Кто там? Кто там летит над землёй? Чей там слышится хохот и вой? Это Баба-Яга, костяная нога Над землёю кружит, тёмный лес сторожит. Это Баба-Яга, костяная нога.  </vt:lpstr>
      <vt:lpstr>СЛАДКАЯ ГРЕЗА Мне не играется с куклой любимою – Что-то неясное, неуловимое в сердце. Что-то неясное, что-то прекрасное… И вдруг предстал предо мной Принц юный и живой.</vt:lpstr>
      <vt:lpstr>ПЕСНЯ ЖАВОРОНКА  Здесь над землёй, мой дом родной, Здесь жизнь моя, здесь счастлив я, И потому пою я. Летаю я, порхаю я. Небес простор ласкает взор, И льётся песнь моя. </vt:lpstr>
      <vt:lpstr>ШАРМАНЩИК ПОЕТ Музыка, музыка где-то звучит!  Борются звуки с осенним дождем.  Старый шарманщик печально стоит  Там, за окном,  Медленно ручку шарманки вертя...  Видно, устала рука... </vt:lpstr>
      <vt:lpstr>В ЦЕРКВИ   Не покидай меня! Не оставляй меня! Господь, спаси и помилуй меня! Даруй, Господь, Веру и Любовь!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SUN</dc:creator>
  <cp:lastModifiedBy>Михаил</cp:lastModifiedBy>
  <cp:revision>162</cp:revision>
  <dcterms:created xsi:type="dcterms:W3CDTF">2012-11-18T15:35:03Z</dcterms:created>
  <dcterms:modified xsi:type="dcterms:W3CDTF">2015-04-16T13:32:50Z</dcterms:modified>
</cp:coreProperties>
</file>