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85F8-2BDD-4119-91F8-59E3F16039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9E6-881A-4463-B59D-F8F8F308E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hyperlink" Target="http://nsportal.ru/kishkinanadezhdaaleksandrovna" TargetMode="Externa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Я – воспитатель!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Презентацию подготовила: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Кишкина Надежда Александровна, воспитатель </a:t>
            </a: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ru-RU" dirty="0" smtClean="0">
                <a:solidFill>
                  <a:srgbClr val="C00000"/>
                </a:solidFill>
              </a:rPr>
              <a:t> квалификационной категории МДОУ№4 п.Новоорск, Оренбургской области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Фотомоменты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нашей жизни: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Фото\Моя работа\Режимные моменты\DSCF43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1" y="1196752"/>
            <a:ext cx="406211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Фото\Моя работа\Режимные моменты\DSCF43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933056"/>
            <a:ext cx="456996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19888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Дети, стройтесь по порядку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На веселую зарядку!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H:\Documents\Презентации\Материалы для создания презентаций\Анимация\анимация заряд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82" y="4092902"/>
            <a:ext cx="2027230" cy="164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\Моя работа\Режимные моменты\DSCF43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9269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Фото\Моя работа\Режимные моменты\DSCF43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50100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03640" y="980728"/>
            <a:ext cx="32403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Мышка в кружечке зелёной</a:t>
            </a:r>
            <a:b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Наварила каши пшённой.</a:t>
            </a:r>
            <a:b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Ребятишек дюжина</a:t>
            </a:r>
            <a:b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Ожидает ужина.</a:t>
            </a:r>
            <a:b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Всем по ложечке досталось-</a:t>
            </a:r>
            <a:b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Ни крупинки не осталось.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H:\Documents\Презентации\Материалы для создания презентаций\Анимация\сладости.jpg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828678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\Моя работа\Режимные моменты\DSCF43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476672"/>
            <a:ext cx="4032449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:\Фото\Моя работа\Режимные моменты\DSCF43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4984"/>
            <a:ext cx="4223403" cy="316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:\Documents\Презентации\Материалы для создания презентаций\Анимация\смайл играет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2338" y="4005064"/>
            <a:ext cx="1728192" cy="1728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00192" y="9087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Игры,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занятия по интересам.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\Моя работа\Новогодние праздники\будни декабрь - январь 2014-2015\2 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476672"/>
            <a:ext cx="4752528" cy="267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H:\Фото\Моя работа\Ст гр Разв зоны + стенгазета к 8 марта\DSCF4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284984"/>
            <a:ext cx="4104456" cy="334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i044.radikal.ru/0711/33/10af9d36bb5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876256" y="908720"/>
            <a:ext cx="2080070" cy="1635817"/>
          </a:xfrm>
          <a:prstGeom prst="rect">
            <a:avLst/>
          </a:prstGeom>
          <a:noFill/>
        </p:spPr>
      </p:pic>
      <p:pic>
        <p:nvPicPr>
          <p:cNvPr id="7" name="Picture 2" descr="&amp;Acy;&amp;Ncy;&amp;Icy;&amp;Mcy;&amp;Acy;&amp;SHcy;&amp;Kcy;&amp;Icy;, &amp;Bcy;&amp;Lcy;&amp;IEcy;&amp;Scy;&amp;Tcy;&amp;Y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3429000"/>
            <a:ext cx="2852936" cy="2551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о\Моя работа\Проект Новогодние чудеса\2 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32656"/>
            <a:ext cx="5184576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H:\Фото\Моя работа\Проект Новогодние чудеса\2 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921784"/>
            <a:ext cx="4139952" cy="359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83768" y="43651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Прогулки.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то\Моя работа\Режимные моменты\DSCF42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404664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H:\Фото\Моя работа\Режимные моменты\DSCF42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501008"/>
            <a:ext cx="4968552" cy="301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32240" y="8367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Тихий час.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4" descr="http://odevaembebikov.ru/products_pictures/0-6-mes-malchiki-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628800"/>
            <a:ext cx="2190750" cy="128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Фото\Моя работа\Режимные моменты\DSCF42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636912"/>
            <a:ext cx="6120680" cy="385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90872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Профилактические мероприятия.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4" descr="http://info-spass.de/animation/blinzelnder-jung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556792"/>
            <a:ext cx="1296144" cy="1820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ocuments\Мои достижения\Икт технологии МОи презентации\Кишк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340768"/>
            <a:ext cx="234349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H:\Documents\Мои достижения\3 место проект Новог чудеса Рассударики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908720"/>
            <a:ext cx="2379483" cy="337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:\Documents\Мои достижения\Кишки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332656"/>
            <a:ext cx="2448272" cy="346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508518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Адрес моего мини-сайта: 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http://nsportal.ru/kishkinanadezhdaaleksandrovna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&amp;Acy;&amp;Ncy;&amp;Icy;&amp;Mcy;&amp;Acy;&amp;SHcy;&amp;Kcy;&amp;Icy;, &amp;Bcy;&amp;Lcy;&amp;IEcy;&amp;Scy;&amp;Tcy;&amp;Y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29300" y="2636912"/>
            <a:ext cx="3314700" cy="39433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4046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Достижения: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92696"/>
            <a:ext cx="6246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Пусть мне порою бывает трудно,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Стоит ли вспоминать,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И забывая про все печали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 садик спешу опять.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Снова всю ночь я писала планы,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Это все ерунда,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Главное ждет меня с утра там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Маленькая страна!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Маленькая страна,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Там где всегда и всем есть место,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Там где всегда весна.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764704"/>
            <a:ext cx="6635080" cy="53614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«Детство – важнейший период человеческой жизни, не подготовка к будущей жизни, а настоящая, яркая, самобытная, неповторимая жизнь. И от того, как прошло детство, кто вёл ребёнка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 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В.А.  Сухомлинский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76672"/>
            <a:ext cx="6563072" cy="59046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Цель: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Воспитание эмоционально-благополучного, разносторонне развитого ребенка.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Фото\Моя работа\Юные спасатели\DSCF42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708920"/>
            <a:ext cx="46805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0"/>
            <a:ext cx="6912768" cy="685800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endParaRPr lang="ru-RU" sz="4000" dirty="0" smtClean="0"/>
          </a:p>
          <a:p>
            <a:pPr algn="just">
              <a:buNone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В работе с детьми реализую основную образовательную программу МДОУ «Детский сад №4 п. Новоорск», разработанную на основе примерной программы «От рождения до школы» под редакцией  Н.Е. </a:t>
            </a:r>
            <a:r>
              <a:rPr lang="ru-RU" sz="4500" dirty="0" err="1" smtClean="0">
                <a:solidFill>
                  <a:srgbClr val="FF0000"/>
                </a:solidFill>
                <a:latin typeface="Monotype Corsiva" pitchFamily="66" charset="0"/>
              </a:rPr>
              <a:t>Вераксы</a:t>
            </a: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, Т. С. Комаровой, М.А. Васильевой. </a:t>
            </a: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Образовательные технологии и методики, используемые в работе: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система </a:t>
            </a:r>
            <a:r>
              <a:rPr lang="ru-RU" sz="4500" dirty="0" err="1" smtClean="0">
                <a:solidFill>
                  <a:srgbClr val="FF0000"/>
                </a:solidFill>
                <a:latin typeface="Monotype Corsiva" pitchFamily="66" charset="0"/>
              </a:rPr>
              <a:t>здоровьеформирующих</a:t>
            </a: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 и </a:t>
            </a:r>
            <a:r>
              <a:rPr lang="ru-RU" sz="4500" dirty="0" err="1" smtClean="0">
                <a:solidFill>
                  <a:srgbClr val="FF0000"/>
                </a:solidFill>
                <a:latin typeface="Monotype Corsiva" pitchFamily="66" charset="0"/>
              </a:rPr>
              <a:t>здоровьесберегающих</a:t>
            </a: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 образовательных  технологий «Как обезопасить здоровье дошкольников» Н.Н. Авдеевой;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программа «Остров здоровья» Е.Ю. Александровой  по оздоровительной  работе;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err="1" smtClean="0">
                <a:solidFill>
                  <a:srgbClr val="FF0000"/>
                </a:solidFill>
                <a:latin typeface="Monotype Corsiva" pitchFamily="66" charset="0"/>
              </a:rPr>
              <a:t>методикуа</a:t>
            </a: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 использования опорных схем в работе с детьми (В.Ф. Шаталова);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методика  И.А. Лыковой  «Цветные ладошки» по художественно-эстетическому направлению;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методика А.И.Ивановой по организации экологических наблюдений и экспериментов в детском саду;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методика Е.А. </a:t>
            </a:r>
            <a:r>
              <a:rPr lang="ru-RU" sz="4500" dirty="0" err="1" smtClean="0">
                <a:solidFill>
                  <a:srgbClr val="FF0000"/>
                </a:solidFill>
                <a:latin typeface="Monotype Corsiva" pitchFamily="66" charset="0"/>
              </a:rPr>
              <a:t>Янушенко</a:t>
            </a: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 для развития мелкой моторики рук;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методика Е.Ю. Александровой  по патриотическому  воспитанию в ДОУ;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методика О.В. </a:t>
            </a:r>
            <a:r>
              <a:rPr lang="ru-RU" sz="4500" dirty="0" err="1" smtClean="0">
                <a:solidFill>
                  <a:srgbClr val="FF0000"/>
                </a:solidFill>
                <a:latin typeface="Monotype Corsiva" pitchFamily="66" charset="0"/>
              </a:rPr>
              <a:t>Чермашенцевой</a:t>
            </a: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 «Основы безопасного поведения дошкольников»;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методика Полянской Т.Б. «Использование метода мнемотехники в обучении рассказыванию детей дошкольного возраста»;</a:t>
            </a:r>
          </a:p>
          <a:p>
            <a:pPr>
              <a:buFont typeface="Wingdings" pitchFamily="2" charset="2"/>
              <a:buChar char="v"/>
            </a:pPr>
            <a:r>
              <a:rPr lang="ru-RU" sz="4500" smtClean="0">
                <a:solidFill>
                  <a:srgbClr val="FF0000"/>
                </a:solidFill>
                <a:latin typeface="Monotype Corsiva" pitchFamily="66" charset="0"/>
              </a:rPr>
              <a:t>методика </a:t>
            </a:r>
            <a:r>
              <a:rPr lang="ru-RU" sz="4500" dirty="0" err="1" smtClean="0">
                <a:solidFill>
                  <a:srgbClr val="FF0000"/>
                </a:solidFill>
                <a:latin typeface="Monotype Corsiva" pitchFamily="66" charset="0"/>
              </a:rPr>
              <a:t>Шорыгиной</a:t>
            </a:r>
            <a:r>
              <a:rPr lang="ru-RU" sz="4500" dirty="0" smtClean="0">
                <a:solidFill>
                  <a:srgbClr val="FF0000"/>
                </a:solidFill>
                <a:latin typeface="Monotype Corsiva" pitchFamily="66" charset="0"/>
              </a:rPr>
              <a:t> Т.А. «Общительные сказки» по социально-нравственному воспитанию.</a:t>
            </a:r>
          </a:p>
          <a:p>
            <a:endParaRPr lang="ru-RU" sz="4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Взаимодействие со специалистами ДОУ: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9912" y="1412776"/>
            <a:ext cx="295232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24128" y="2924944"/>
            <a:ext cx="295232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1920" y="4581128"/>
            <a:ext cx="295232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63688" y="2924944"/>
            <a:ext cx="295232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99992" y="19888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Воспитатели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34290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Музыкальный руководитель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Психолог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50851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Старший воспитатель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Documents\Презентации\Материалы для создания презентаций\Анимация\Бабочки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84784"/>
            <a:ext cx="713676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3508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Организованная образовательная деятельность ведется по 5 образовательным областям: познание, речевое, художественно-эстетическое, физическое и социально-коммуникативное развитие.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Фото\Моя работа\Откр занятие ст гр ПРОФЕССИИ\Открытое занятие ПРОФЕССИИ старшая гр ноябрь 2014 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772816"/>
            <a:ext cx="422446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Фото\Моя работа\Новогодние праздники\будни декабрь - январь 2014-2015\2 0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789040"/>
            <a:ext cx="3663696" cy="250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Documents\Презентации\Материалы для создания презентаций\Анимация\сов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627588"/>
            <a:ext cx="1872208" cy="217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H:\Фото\Моя работа\Текущее занятие ГОТОВИМ БОРЩ\071120148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Фото\Моя работа\Юные спасатели\DSCF42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8864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:\Documents\Презентации\Материалы для создания презентаций\Картинки для режимных моментов\занятия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228184" y="4005064"/>
            <a:ext cx="247445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Фото\Моя работа\Откр занятие ст гр ПРОФЕССИИ\Открытое занятие ПРОФЕССИИ старшая гр ноябрь 2014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404664"/>
            <a:ext cx="524858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:\Фото\Моя работа\Режимные моменты\DSCF43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476049"/>
            <a:ext cx="4967752" cy="308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:\Documents\Презентации\Материалы для создания презентаций\Картинки для режимных моментов\Солнышко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19022" flipH="1">
            <a:off x="7181379" y="566901"/>
            <a:ext cx="1711766" cy="16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Дополнительное образование, реализуется в следующих направлениях: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132856"/>
            <a:ext cx="6984776" cy="44644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Парциальная программа «Логопедическое сопровождение детей дошкольного возраста» (разработана с учетом потребностей детей в коррекции речевых нарушений);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Программа упражнений по коррекции поведенческих расстройств у детей дошкольного возраста.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kr_mir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Okr_mir</Template>
  <TotalTime>484</TotalTime>
  <Words>438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Okr_mir</vt:lpstr>
      <vt:lpstr>Я – воспитатель!</vt:lpstr>
      <vt:lpstr>Слайд 2</vt:lpstr>
      <vt:lpstr>Слайд 3</vt:lpstr>
      <vt:lpstr>Слайд 4</vt:lpstr>
      <vt:lpstr>Взаимодействие со специалистами ДОУ:</vt:lpstr>
      <vt:lpstr>Организованная образовательная деятельность ведется по 5 образовательным областям: познание, речевое, художественно-эстетическое, физическое и социально-коммуникативное развитие.</vt:lpstr>
      <vt:lpstr>Слайд 7</vt:lpstr>
      <vt:lpstr>Слайд 8</vt:lpstr>
      <vt:lpstr>Дополнительное образование, реализуется в следующих направлениях:</vt:lpstr>
      <vt:lpstr>Фотомоменты нашей жизни: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воспитатель!</dc:title>
  <dc:creator>admin1</dc:creator>
  <cp:lastModifiedBy>admin1</cp:lastModifiedBy>
  <cp:revision>41</cp:revision>
  <dcterms:created xsi:type="dcterms:W3CDTF">2015-03-31T16:25:19Z</dcterms:created>
  <dcterms:modified xsi:type="dcterms:W3CDTF">2015-04-16T08:19:30Z</dcterms:modified>
</cp:coreProperties>
</file>