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2" r:id="rId2"/>
    <p:sldId id="258" r:id="rId3"/>
    <p:sldId id="259" r:id="rId4"/>
    <p:sldId id="281" r:id="rId5"/>
    <p:sldId id="260" r:id="rId6"/>
    <p:sldId id="261" r:id="rId7"/>
    <p:sldId id="275" r:id="rId8"/>
    <p:sldId id="277" r:id="rId9"/>
    <p:sldId id="264" r:id="rId10"/>
    <p:sldId id="266" r:id="rId11"/>
    <p:sldId id="267" r:id="rId12"/>
    <p:sldId id="265" r:id="rId13"/>
    <p:sldId id="279" r:id="rId14"/>
    <p:sldId id="269" r:id="rId15"/>
    <p:sldId id="270" r:id="rId16"/>
    <p:sldId id="278" r:id="rId17"/>
    <p:sldId id="28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87" d="100"/>
          <a:sy n="8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</c:dPt>
          <c:cat>
            <c:strRef>
              <c:f>Лист1!$A$2:$A$8</c:f>
              <c:strCache>
                <c:ptCount val="7"/>
                <c:pt idx="0">
                  <c:v>Саудовская Аравия</c:v>
                </c:pt>
                <c:pt idx="1">
                  <c:v>Россия</c:v>
                </c:pt>
                <c:pt idx="2">
                  <c:v>Ирак</c:v>
                </c:pt>
                <c:pt idx="3">
                  <c:v>Кувейт</c:v>
                </c:pt>
                <c:pt idx="4">
                  <c:v>ОАЭ</c:v>
                </c:pt>
                <c:pt idx="5">
                  <c:v>Иран</c:v>
                </c:pt>
                <c:pt idx="6">
                  <c:v>США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0.23800000000000004</c:v>
                </c:pt>
                <c:pt idx="1">
                  <c:v>0.14300000000000004</c:v>
                </c:pt>
                <c:pt idx="2">
                  <c:v>9.1000000000000025E-2</c:v>
                </c:pt>
                <c:pt idx="3">
                  <c:v>8.7000000000000022E-2</c:v>
                </c:pt>
                <c:pt idx="4">
                  <c:v>7.5000000000000039E-2</c:v>
                </c:pt>
                <c:pt idx="5">
                  <c:v>7.0000000000000034E-2</c:v>
                </c:pt>
                <c:pt idx="6">
                  <c:v>2.2000000000000009E-2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0.40451</cdr:x>
      <cdr:y>0.48299</cdr:y>
    </cdr:from>
    <cdr:to>
      <cdr:x>0.51736</cdr:x>
      <cdr:y>0.57769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8982" y="2185990"/>
          <a:ext cx="92869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FFFF00"/>
              </a:solidFill>
            </a:rPr>
            <a:t>14,3%</a:t>
          </a:r>
          <a:endParaRPr lang="ru-RU" sz="18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0.12673</cdr:x>
      <cdr:y>0.53034</cdr:y>
    </cdr:from>
    <cdr:to>
      <cdr:x>0.24826</cdr:x>
      <cdr:y>0.60926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2966" y="2400304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FFFF00"/>
              </a:solidFill>
            </a:rPr>
            <a:t>9,1%</a:t>
          </a:r>
          <a:endParaRPr lang="ru-RU" sz="18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0.04861</cdr:x>
      <cdr:y>0.3725</cdr:y>
    </cdr:from>
    <cdr:to>
      <cdr:x>0.16146</cdr:x>
      <cdr:y>0.43564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0024" y="1685924"/>
          <a:ext cx="92869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</a:rPr>
            <a:t>8,7%</a:t>
          </a:r>
          <a:endParaRPr lang="ru-RU" sz="18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0.11805</cdr:x>
      <cdr:y>0.23044</cdr:y>
    </cdr:from>
    <cdr:to>
      <cdr:x>0.21354</cdr:x>
      <cdr:y>0.30936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71528" y="1042982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</a:rPr>
            <a:t>7,5%</a:t>
          </a:r>
          <a:endParaRPr lang="ru-RU" sz="18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0.24826</cdr:x>
      <cdr:y>0.15152</cdr:y>
    </cdr:from>
    <cdr:to>
      <cdr:x>0.35243</cdr:x>
      <cdr:y>0.23044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43098" y="685792"/>
          <a:ext cx="8572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</a:rPr>
            <a:t>7,0%</a:t>
          </a:r>
          <a:endParaRPr lang="ru-RU" sz="18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0.32639</cdr:x>
      <cdr:y>0.10417</cdr:y>
    </cdr:from>
    <cdr:to>
      <cdr:x>0.43056</cdr:x>
      <cdr:y>0.18309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86040" y="471478"/>
          <a:ext cx="8572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</a:rPr>
            <a:t>2,2%</a:t>
          </a:r>
          <a:endParaRPr lang="ru-RU" sz="1800" b="1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56998-3620-4D95-B00F-7CA3F672E461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68C33-55B9-4794-B931-53F026A84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2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8C33-55B9-4794-B931-53F026A84F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9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9941E-3059-4372-B418-DF692F82346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F029-9FBB-471F-8C4F-04E3AA9E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учитель\Мои документы\Мои рисунки\oil_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spc="100" dirty="0" smtClean="0">
                <a:solidFill>
                  <a:schemeClr val="bg1"/>
                </a:solidFill>
              </a:rPr>
              <a:t>ТЕМА УРОКА:</a:t>
            </a:r>
          </a:p>
          <a:p>
            <a:pPr algn="ctr"/>
            <a:endParaRPr lang="ru-RU" sz="7200" b="1" spc="100" dirty="0" smtClean="0">
              <a:solidFill>
                <a:schemeClr val="bg1"/>
              </a:solidFill>
            </a:endParaRPr>
          </a:p>
          <a:p>
            <a:pPr algn="ctr"/>
            <a:endParaRPr lang="ru-RU" sz="7200" b="1" spc="100" dirty="0" smtClean="0">
              <a:solidFill>
                <a:schemeClr val="bg1"/>
              </a:solidFill>
            </a:endParaRPr>
          </a:p>
          <a:p>
            <a:pPr algn="ctr"/>
            <a:r>
              <a:rPr lang="ru-RU" sz="6000" b="1" spc="100" dirty="0" smtClean="0">
                <a:solidFill>
                  <a:schemeClr val="bg1"/>
                </a:solidFill>
              </a:rPr>
              <a:t>«Нефть как природный источник»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1328" y="5579229"/>
            <a:ext cx="296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Подготовлена учителем МБОУ </a:t>
            </a:r>
            <a:r>
              <a:rPr lang="ru-RU" b="1" dirty="0" err="1" smtClean="0">
                <a:solidFill>
                  <a:schemeClr val="bg1"/>
                </a:solidFill>
              </a:rPr>
              <a:t>Вадьковская</a:t>
            </a:r>
            <a:r>
              <a:rPr lang="ru-RU" b="1" dirty="0" smtClean="0">
                <a:solidFill>
                  <a:schemeClr val="bg1"/>
                </a:solidFill>
              </a:rPr>
              <a:t> СОШ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Живанковой</a:t>
            </a:r>
            <a:r>
              <a:rPr lang="ru-RU" b="1" dirty="0" smtClean="0">
                <a:solidFill>
                  <a:schemeClr val="bg1"/>
                </a:solidFill>
              </a:rPr>
              <a:t> Н.В.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q\Мои документы\Мои рисунки\shuhov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4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428604"/>
            <a:ext cx="4214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в. г.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шухов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q\Мои документы\Мои рисунки\zelinsk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643602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9645" y="214290"/>
            <a:ext cx="5107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Н.д.зЕЛИНСКИЙ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Documents and Settings\q\Мои документы\Мои рисунки\п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0810"/>
            <a:ext cx="8643998" cy="626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ЭТО ПРОЦЕСС РАЗЛОЖЕНИЯ ОРГАНИЧЕСКИХ ВЕЩЕСТВ БЕЗ ДОСТУПА ВОЗДУХА ПРИ  ВЫСОКОЙ ТЕМПЕРАТУРЕ.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500042"/>
            <a:ext cx="3375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ПИРОЛИЗ-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Новая папка (5)\2uglevodorodi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q\Рабочий стол\ч\DL_RES_0abaed48-4185-11db-b0de-0800200c9a66\ch10_10_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1" cy="685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2" descr="D:\Картинки\Пятно в Нев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29058" y="4786322"/>
            <a:ext cx="5429288" cy="20716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500694" y="6215082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Нефтяное пятно на Неве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2" descr="D:\Картинки\Радужное пят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572131" cy="2381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22859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Разлив нефти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FF33"/>
                </a:solidFill>
              </a:rPr>
              <a:t>ПРАВИЛЬНЫЕ ОТВЕТЫ: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1.1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2.2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3.1</a:t>
            </a:r>
            <a:br>
              <a:rPr lang="ru-RU" dirty="0" smtClean="0"/>
            </a:br>
            <a:r>
              <a:rPr lang="ru-RU" dirty="0" smtClean="0">
                <a:solidFill>
                  <a:srgbClr val="006600"/>
                </a:solidFill>
              </a:rPr>
              <a:t>4.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6600"/>
                </a:solidFill>
              </a:rPr>
              <a:t>А.3, В.4,С.1,Д.2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5.4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u="sng" dirty="0" smtClean="0"/>
              <a:t>Планируемые результаты обучения:</a:t>
            </a:r>
            <a:r>
              <a:rPr lang="ru-RU" dirty="0" smtClean="0"/>
              <a:t> учащиеся должны знать происхождение нефти,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 важнейшие свойства нефти и области применения продуктов переработки нефти;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Понимать сущность процессов переработки нефти: ректификационной перегонки, крекинга, пиролиза.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7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7200" dirty="0" smtClean="0">
                <a:solidFill>
                  <a:srgbClr val="FFFF00"/>
                </a:solidFill>
              </a:rPr>
              <a:t>СПАСИБО ЗА УРОК !!!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МИРОВЫЕ ЗАПАСЫ НЕФТИ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6248" y="257174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23.8%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q\Мои документы\Мои рисунки\Безымяннып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6215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ученик\Мои документы\Мои рисунки\cis_oil_tra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q\Мои документы\Мои рисунки\030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2571736" cy="38576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211669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Нефть Мангышлака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5" name="Picture 3" descr="C:\Documents and Settings\q\Мои документы\Мои рисунки\1220688481_o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143248"/>
            <a:ext cx="2126028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535782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Бакинская нефть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6" name="Picture 4" descr="C:\Documents and Settings\q\Мои документы\Мои рисунки\10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85728"/>
            <a:ext cx="3124200" cy="2343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00760" y="300037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Грозненская нефть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" name="Picture 2" descr="C:\Documents and Settings\q\Рабочий стол\ч\живанкова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14290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q\Рабочий стол\ч\е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Нефть+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857628"/>
            <a:ext cx="3143272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357166"/>
            <a:ext cx="828680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Лабораторный опыт: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«Ознакомление с коллекцией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«Нефть и продукты её переработки»».</a:t>
            </a:r>
          </a:p>
          <a:p>
            <a:pPr algn="ctr"/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РЕКТИФИКАЦИОННАЯ   ПЕРЕГОНКА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Это физический способ разделения смеси компонентов, основанный на различии их температур кипения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876"/>
            <a:ext cx="84296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ФРАКЦИЯ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ЧАСТЬ СЫПУЧЕГО ИЛИ КУСКОВОГО ТВЁРДОГО ЛИБО ЖИДКОЙ СМЕСИ, ВЫДЕЛЕННАЯ ПО ОПРЕДЕЛЁННОМУ ПРИЗНАКУ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8148" y="2786058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40-120  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9060" y="328612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150-250  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3834" y="4214818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150-250</a:t>
            </a:r>
            <a:r>
              <a:rPr lang="ru-RU" dirty="0" smtClean="0">
                <a:solidFill>
                  <a:srgbClr val="C00000"/>
                </a:solidFill>
              </a:rPr>
              <a:t>  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500063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180-300 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более 300 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КРЕКИНГ</a:t>
            </a:r>
            <a:r>
              <a:rPr lang="ru-RU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pPr>
              <a:buNone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4800" dirty="0" smtClean="0"/>
              <a:t>Процесс расщепления углеводородов содержащихся в нефти , в результате которого образуются вещества с меньшим числом атомов углерода в молекуле.</a:t>
            </a:r>
          </a:p>
          <a:p>
            <a:pPr>
              <a:buNone/>
            </a:pPr>
            <a:endParaRPr lang="ru-RU" dirty="0" smtClean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20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42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=С 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20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+С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22  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185</Words>
  <Application>Microsoft Office PowerPoint</Application>
  <PresentationFormat>Экран (4:3)</PresentationFormat>
  <Paragraphs>46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 Unicode MS</vt:lpstr>
      <vt:lpstr>Arial</vt:lpstr>
      <vt:lpstr>Arial Black</vt:lpstr>
      <vt:lpstr>Calibri</vt:lpstr>
      <vt:lpstr>Wingdings</vt:lpstr>
      <vt:lpstr>Тема Office</vt:lpstr>
      <vt:lpstr>Презентация PowerPoint</vt:lpstr>
      <vt:lpstr>МИРОВЫЕ ЗАПАСЫ НЕФТИ</vt:lpstr>
      <vt:lpstr>Презентация PowerPoint</vt:lpstr>
      <vt:lpstr>Презентация PowerPoint</vt:lpstr>
      <vt:lpstr>Презентация PowerPoint</vt:lpstr>
      <vt:lpstr>Презентация PowerPoint</vt:lpstr>
      <vt:lpstr>РЕКТИФИКАЦИОННАЯ   ПЕРЕГОНКА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ПРАВИЛЬНЫЕ ОТВЕТЫ: 1.1 2.2 3.1 4.  А.3, В.4,С.1,Д.2 5.4   </vt:lpstr>
      <vt:lpstr>Презентация PowerPoint</vt:lpstr>
      <vt:lpstr>Презентация PowerPoint</vt:lpstr>
    </vt:vector>
  </TitlesOfParts>
  <Company>--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Customer</dc:creator>
  <cp:lastModifiedBy>Наталья</cp:lastModifiedBy>
  <cp:revision>33</cp:revision>
  <dcterms:created xsi:type="dcterms:W3CDTF">2008-11-24T08:58:14Z</dcterms:created>
  <dcterms:modified xsi:type="dcterms:W3CDTF">2015-04-19T08:53:07Z</dcterms:modified>
</cp:coreProperties>
</file>