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9B2C21F-3A66-43B3-B8CD-B868AD0609B9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E4A60EF-F6C9-4F7E-85E6-26F54045B179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C21F-3A66-43B3-B8CD-B868AD0609B9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60EF-F6C9-4F7E-85E6-26F54045B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C21F-3A66-43B3-B8CD-B868AD0609B9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60EF-F6C9-4F7E-85E6-26F54045B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C21F-3A66-43B3-B8CD-B868AD0609B9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60EF-F6C9-4F7E-85E6-26F54045B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C21F-3A66-43B3-B8CD-B868AD0609B9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60EF-F6C9-4F7E-85E6-26F54045B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C21F-3A66-43B3-B8CD-B868AD0609B9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60EF-F6C9-4F7E-85E6-26F54045B17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C21F-3A66-43B3-B8CD-B868AD0609B9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60EF-F6C9-4F7E-85E6-26F54045B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C21F-3A66-43B3-B8CD-B868AD0609B9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60EF-F6C9-4F7E-85E6-26F54045B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C21F-3A66-43B3-B8CD-B868AD0609B9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60EF-F6C9-4F7E-85E6-26F54045B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C21F-3A66-43B3-B8CD-B868AD0609B9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60EF-F6C9-4F7E-85E6-26F54045B179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C21F-3A66-43B3-B8CD-B868AD0609B9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60EF-F6C9-4F7E-85E6-26F54045B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9B2C21F-3A66-43B3-B8CD-B868AD0609B9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E4A60EF-F6C9-4F7E-85E6-26F54045B1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3681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>
                <a:solidFill>
                  <a:srgbClr val="7030A0"/>
                </a:solidFill>
              </a:rPr>
              <a:t>Муниципальное бюджетное дошкольное образовательное учреждение детский сад № 45  комбинированного </a:t>
            </a:r>
            <a:r>
              <a:rPr lang="ru-RU" sz="1400" dirty="0" smtClean="0">
                <a:solidFill>
                  <a:srgbClr val="7030A0"/>
                </a:solidFill>
              </a:rPr>
              <a:t>вида</a:t>
            </a:r>
            <a:br>
              <a:rPr lang="ru-RU" sz="1400" dirty="0" smtClean="0">
                <a:solidFill>
                  <a:srgbClr val="7030A0"/>
                </a:solidFill>
              </a:rPr>
            </a:br>
            <a:r>
              <a:rPr lang="ru-RU" sz="1400" dirty="0">
                <a:solidFill>
                  <a:srgbClr val="7030A0"/>
                </a:solidFill>
              </a:rPr>
              <a:t/>
            </a:r>
            <a:br>
              <a:rPr lang="ru-RU" sz="1400" dirty="0">
                <a:solidFill>
                  <a:srgbClr val="7030A0"/>
                </a:solidFill>
              </a:rPr>
            </a:b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348880"/>
            <a:ext cx="7416824" cy="3672408"/>
          </a:xfrm>
        </p:spPr>
        <p:txBody>
          <a:bodyPr>
            <a:normAutofit fontScale="925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1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Дидактическая игра </a:t>
            </a:r>
          </a:p>
          <a:p>
            <a:r>
              <a:rPr lang="ru-RU" sz="41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« Четвертый </a:t>
            </a:r>
            <a:endParaRPr lang="en-US" sz="4100" b="1" cap="all" dirty="0" smtClean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Segoe Print" pitchFamily="2" charset="0"/>
            </a:endParaRPr>
          </a:p>
          <a:p>
            <a:r>
              <a:rPr lang="en-US" sz="41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              </a:t>
            </a:r>
            <a:r>
              <a:rPr lang="ru-RU" sz="41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Segoe Print" pitchFamily="2" charset="0"/>
              </a:rPr>
              <a:t>лишний»</a:t>
            </a:r>
          </a:p>
          <a:p>
            <a:endParaRPr lang="ru-RU" b="1" cap="all" dirty="0" smtClean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 smtClean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/>
            <a:r>
              <a:rPr lang="ru-RU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Воспитатели: </a:t>
            </a:r>
            <a:r>
              <a:rPr lang="ru-RU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Милецкая</a:t>
            </a:r>
            <a:r>
              <a:rPr lang="ru-RU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О.Н</a:t>
            </a:r>
            <a:r>
              <a:rPr lang="ru-RU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  <a:p>
            <a:pPr algn="r"/>
            <a:r>
              <a:rPr lang="ru-RU" b="1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Мелаш</a:t>
            </a:r>
            <a:r>
              <a:rPr lang="ru-RU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О.М.     </a:t>
            </a:r>
            <a:endParaRPr lang="ru-RU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/>
            <a:r>
              <a:rPr lang="ru-RU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 </a:t>
            </a:r>
            <a:r>
              <a:rPr lang="ru-RU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     </a:t>
            </a:r>
            <a:r>
              <a:rPr lang="ru-RU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2014</a:t>
            </a:r>
          </a:p>
          <a:p>
            <a:pPr algn="r"/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52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620688"/>
            <a:ext cx="734481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Задачи:</a:t>
            </a:r>
            <a:endParaRPr lang="ru-RU" sz="3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Учить группировать </a:t>
            </a:r>
            <a:r>
              <a:rPr lang="ru-RU" sz="2400" dirty="0" smtClean="0"/>
              <a:t>ягоды методом </a:t>
            </a:r>
            <a:r>
              <a:rPr lang="ru-RU" sz="2400" dirty="0"/>
              <a:t>исключения, обогащать знания об окружающем мире.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Закрепить умение находить лишний </a:t>
            </a:r>
            <a:r>
              <a:rPr lang="ru-RU" sz="2400" dirty="0" smtClean="0"/>
              <a:t>объект </a:t>
            </a:r>
            <a:r>
              <a:rPr lang="ru-RU" sz="2400" dirty="0"/>
              <a:t>и объяснить, почему он лишний.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Развивать словесно-логическое мышление, умение классифицировать, сравнивать, обобщать, устанавливать причинно-следственные и логические связи; зрительное восприятие, монологическую и диалогическую речь.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Воспитывать внимательность, умение точно следовать инструкции; целеустремлённость.</a:t>
            </a:r>
          </a:p>
        </p:txBody>
      </p:sp>
    </p:spTree>
    <p:extLst>
      <p:ext uri="{BB962C8B-B14F-4D97-AF65-F5344CB8AC3E}">
        <p14:creationId xmlns:p14="http://schemas.microsoft.com/office/powerpoint/2010/main" val="12463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Морошка Растения Чуваши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27994"/>
            <a:ext cx="3312368" cy="2753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По чернику (Уральские Самоцветы) / Стихи.ру - национальный сервер современной поэзи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70" y="447674"/>
            <a:ext cx="3288665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ФОТО-Игра кулинарный клуб - 24mix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7674"/>
            <a:ext cx="3312368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Gotovim.RU * Просмотр темы - А что вы сегодня сварганили. (2)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71" y="3627994"/>
            <a:ext cx="3288664" cy="2644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89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По чернику (Уральские Самоцветы) / Стихи.ру - национальный сервер современной поэзи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47" y="357166"/>
            <a:ext cx="3028950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Gotovim.RU * Просмотр темы - А что вы сегодня сварганили. (2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57165"/>
            <a:ext cx="2994273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Чем полезна брусника?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40" y="3717032"/>
            <a:ext cx="2969957" cy="275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ФОТО-Игра кулинарный клуб - 24mix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2994274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0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Чем полезна брусника?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3"/>
            <a:ext cx="3096344" cy="2853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Морошка Растения Чуваши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663"/>
            <a:ext cx="2952328" cy="2853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Gotovim.RU * Просмотр темы - А что вы сегодня сварганили. (2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3096343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Крыжовник / Справочник ЕНС ТР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295232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2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Stock Photo - Fruits Фрукты, ягоды &quot; ALLDAY - народный сайт о дизайн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46" y="628042"/>
            <a:ext cx="3143250" cy="2440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Форум &quot;Доброта&quot; - Ягоды для Джека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8680"/>
            <a:ext cx="3181499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Фотосток: ягоды - клубника и земляника Photostock: berries - strawberries and strawberry :: NoNaM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68265"/>
            <a:ext cx="3016704" cy="273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упить Иван чай Иван с черникой 150г в Санкт-Петербурге. Цена 200 рублей.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50" y="3668265"/>
            <a:ext cx="3124200" cy="2733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175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По чернику (Уральские Самоцветы) / Стихи.ру - национальный сервер современной поэзи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2791"/>
            <a:ext cx="3056383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Gotovim.RU * Просмотр темы - А что вы сегодня сварганили. (2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74" y="3789039"/>
            <a:ext cx="2950269" cy="2703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Ягоды брусники избавят от авитаминоза - Газета &quot;ФАКТЫ и комментарии&quot;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3056384" cy="2703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Морошка Растения Чувашии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92719"/>
            <a:ext cx="2952328" cy="2853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358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92</TotalTime>
  <Words>87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Остин</vt:lpstr>
      <vt:lpstr>Муниципальное бюджетное дошкольное образовательное учреждение детский сад № 45  комбинированного вида     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 45  комбинированного вида    Круглый стол «Информационно-компьютерные технологии для сопровождения познавательно-речевого развития дошкольников»      </dc:title>
  <dc:creator>Оксана</dc:creator>
  <cp:lastModifiedBy>Оксана</cp:lastModifiedBy>
  <cp:revision>12</cp:revision>
  <dcterms:created xsi:type="dcterms:W3CDTF">2014-03-07T17:34:48Z</dcterms:created>
  <dcterms:modified xsi:type="dcterms:W3CDTF">2014-08-31T14:28:01Z</dcterms:modified>
</cp:coreProperties>
</file>