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74" r:id="rId3"/>
    <p:sldId id="257" r:id="rId4"/>
    <p:sldId id="258" r:id="rId5"/>
    <p:sldId id="261" r:id="rId6"/>
    <p:sldId id="265" r:id="rId7"/>
    <p:sldId id="271" r:id="rId8"/>
    <p:sldId id="266" r:id="rId9"/>
    <p:sldId id="269" r:id="rId10"/>
    <p:sldId id="263" r:id="rId11"/>
    <p:sldId id="264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85254D-4D05-444C-ADAD-5217A0EF8913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diamond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Music\Relaks-muzyka-Plach-fleyty(muzofon.com)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988840"/>
            <a:ext cx="5328591" cy="146629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rgbClr val="00B05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Встречаем </a:t>
            </a:r>
          </a:p>
          <a:p>
            <a:pPr algn="ctr"/>
            <a:r>
              <a:rPr lang="ru-RU" sz="5400" b="1" spc="50" dirty="0" smtClean="0">
                <a:ln w="11430">
                  <a:solidFill>
                    <a:srgbClr val="00B05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весну </a:t>
            </a:r>
            <a:endParaRPr lang="ru-RU" sz="5400" b="1" cap="none" spc="50" dirty="0">
              <a:ln w="11430">
                <a:solidFill>
                  <a:srgbClr val="00B05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солнышко 1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9367760">
            <a:off x="-303617" y="229447"/>
            <a:ext cx="3048000" cy="2286000"/>
          </a:xfrm>
          <a:prstGeom prst="rect">
            <a:avLst/>
          </a:prstGeom>
        </p:spPr>
      </p:pic>
      <p:pic>
        <p:nvPicPr>
          <p:cNvPr id="6" name="Picture 3" descr="C:\Users\Acer\AppData\Local\Microsoft\Windows\INetCache\IE\32E34XTI\MC900122861[1].wm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5816" y="3933056"/>
            <a:ext cx="2625583" cy="2017356"/>
          </a:xfrm>
          <a:prstGeom prst="rect">
            <a:avLst/>
          </a:prstGeom>
          <a:noFill/>
        </p:spPr>
      </p:pic>
      <p:pic>
        <p:nvPicPr>
          <p:cNvPr id="7" name="Picture 3" descr="C:\Users\Acer\AppData\Local\Microsoft\Windows\INetCache\IE\32E34XTI\MC900122861[1].wm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26531">
            <a:off x="5148063" y="4581128"/>
            <a:ext cx="1709915" cy="1313806"/>
          </a:xfrm>
          <a:prstGeom prst="rect">
            <a:avLst/>
          </a:prstGeom>
          <a:noFill/>
        </p:spPr>
      </p:pic>
      <p:pic>
        <p:nvPicPr>
          <p:cNvPr id="8" name="Picture 3" descr="C:\Users\Acer\AppData\Local\Microsoft\Windows\INetCache\IE\32E34XTI\MC900122861[1].wm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021370">
            <a:off x="1842573" y="4509120"/>
            <a:ext cx="1709915" cy="1313806"/>
          </a:xfrm>
          <a:prstGeom prst="rect">
            <a:avLst/>
          </a:prstGeom>
          <a:noFill/>
        </p:spPr>
      </p:pic>
      <p:pic>
        <p:nvPicPr>
          <p:cNvPr id="13" name="Рисунок 12" descr="94434198_large_535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308304" y="548680"/>
            <a:ext cx="1575163" cy="2177336"/>
          </a:xfrm>
          <a:prstGeom prst="rect">
            <a:avLst/>
          </a:prstGeom>
        </p:spPr>
      </p:pic>
      <p:pic>
        <p:nvPicPr>
          <p:cNvPr id="15" name="Relaks-muzyka-Plach-fleyty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8604448" y="2348880"/>
            <a:ext cx="304800" cy="30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47664" y="692697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                 Презентация </a:t>
            </a:r>
          </a:p>
          <a:p>
            <a:r>
              <a:rPr lang="ru-RU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   Для детей средней группы</a:t>
            </a:r>
            <a:endParaRPr lang="ru-RU" sz="2800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5877272"/>
            <a:ext cx="385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Автор: воспитатель МБДОУ д/с «Теремок»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Первакова</a:t>
            </a:r>
            <a:r>
              <a:rPr lang="ru-RU" b="1" smtClean="0">
                <a:solidFill>
                  <a:schemeClr val="accent5">
                    <a:lumMod val="50000"/>
                  </a:schemeClr>
                </a:solidFill>
              </a:rPr>
              <a:t> Н.В.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407vesna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4000" y="190500"/>
            <a:ext cx="8636000" cy="64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763688" y="548680"/>
            <a:ext cx="3960440" cy="1224136"/>
          </a:xfrm>
          <a:prstGeom prst="rect">
            <a:avLst/>
          </a:prstGeom>
        </p:spPr>
        <p:txBody>
          <a:bodyPr wrap="square">
            <a:prstTxWarp prst="textWave2">
              <a:avLst>
                <a:gd name="adj1" fmla="val 0"/>
                <a:gd name="adj2" fmla="val 0"/>
              </a:avLst>
            </a:prstTxWarp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 весны работы много,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Помогают ей лучи: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Дружно гонят по дорогам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Говорливые ручьи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115909347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3" y="404664"/>
            <a:ext cx="7872874" cy="59046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39952" y="4725144"/>
            <a:ext cx="4248472" cy="1512168"/>
          </a:xfrm>
          <a:prstGeom prst="rect">
            <a:avLst/>
          </a:prstGeom>
        </p:spPr>
        <p:txBody>
          <a:bodyPr wrap="square">
            <a:prstTxWarp prst="textWave1">
              <a:avLst>
                <a:gd name="adj1" fmla="val 0"/>
                <a:gd name="adj2" fmla="val 0"/>
              </a:avLst>
            </a:prstTxWarp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Наконец пришла весна.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Ель, берёза и сосна,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Сбросив белые пижамы,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Пробудились ото сна.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4417" y="2967335"/>
            <a:ext cx="9192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за внимание</a:t>
            </a:r>
            <a:endParaRPr lang="ru-RU" sz="5400" b="1" cap="all" spc="0" dirty="0">
              <a:ln w="0">
                <a:solidFill>
                  <a:srgbClr val="FF0000"/>
                </a:solidFill>
              </a:ln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 descr="0_729ed_de4b0083_XL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347864" y="3501008"/>
            <a:ext cx="2606117" cy="2472553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24744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Цель: дать первичные представление о признаках весны. </a:t>
            </a:r>
          </a:p>
          <a:p>
            <a:endParaRPr lang="ru-RU" sz="2400" b="1" dirty="0" smtClean="0">
              <a:ln>
                <a:solidFill>
                  <a:srgbClr val="0070C0"/>
                </a:solidFill>
              </a:ln>
              <a:solidFill>
                <a:srgbClr val="C00000"/>
              </a:solidFill>
            </a:endParaRPr>
          </a:p>
          <a:p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Задачи: формировать умение устанавливать причинно-  следственные связи; развивать внимание, память;</a:t>
            </a:r>
          </a:p>
          <a:p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расширять словарный запас.</a:t>
            </a:r>
            <a:endParaRPr lang="ru-RU" sz="2400" b="1" dirty="0">
              <a:ln>
                <a:solidFill>
                  <a:srgbClr val="0070C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4" name="Рисунок 3" descr="13dcb4bea26a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95736" y="3501008"/>
            <a:ext cx="4386064" cy="2922215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c0cad3fadbae1e6147700fc4f27ce06.gif"/>
          <p:cNvPicPr preferRelativeResize="0"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518054"/>
            <a:ext cx="6984776" cy="61573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548680"/>
            <a:ext cx="4248472" cy="18722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prstTxWarp prst="textWave2">
              <a:avLst>
                <a:gd name="adj1" fmla="val 0"/>
                <a:gd name="adj2" fmla="val 0"/>
              </a:avLst>
            </a:prstTxWarp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 нам весна шагает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Быстрыми шагами,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И сугробы тают под её ногами.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Чёрные проталины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На полях видны.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Видно очень тёплые ноги у весны.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926437_VESNA.jpg"/>
          <p:cNvPicPr>
            <a:picLocks noChangeAspect="1"/>
          </p:cNvPicPr>
          <p:nvPr/>
        </p:nvPicPr>
        <p:blipFill>
          <a:blip r:embed="rId2" cstate="email"/>
          <a:srcRect r="4019"/>
          <a:stretch>
            <a:fillRect/>
          </a:stretch>
        </p:blipFill>
        <p:spPr>
          <a:xfrm>
            <a:off x="694824" y="764703"/>
            <a:ext cx="7477576" cy="56918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355976" y="3717032"/>
            <a:ext cx="3600400" cy="1296144"/>
          </a:xfrm>
          <a:prstGeom prst="rect">
            <a:avLst/>
          </a:prstGeom>
        </p:spPr>
        <p:txBody>
          <a:bodyPr wrap="square">
            <a:prstTxWarp prst="textWave2">
              <a:avLst>
                <a:gd name="adj1" fmla="val 0"/>
                <a:gd name="adj2" fmla="val 0"/>
              </a:avLst>
            </a:prstTxWarp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Март на пятки наступает,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Прогоняя зиму прочь.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Днём снежок немножко тает.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Подмораживает ночь.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812043adf015b561d002aa43a88a5e6925bb9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91680" y="1628800"/>
            <a:ext cx="6096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23608" y="428471"/>
            <a:ext cx="3528392" cy="1200329"/>
          </a:xfrm>
          <a:prstGeom prst="rect">
            <a:avLst/>
          </a:prstGeom>
        </p:spPr>
        <p:txBody>
          <a:bodyPr wrap="square">
            <a:prstTxWarp prst="textWave2">
              <a:avLst>
                <a:gd name="adj1" fmla="val 0"/>
                <a:gd name="adj2" fmla="val 0"/>
              </a:avLst>
            </a:prstTxWarp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Ах, капель, капель, капель,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Золотая карусель!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К нам в кораблике бумажном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По ручью приплыл Апрель!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4186784_R6cWSgy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23621">
            <a:off x="3131840" y="2492896"/>
            <a:ext cx="5749970" cy="3833313"/>
          </a:xfrm>
          <a:prstGeom prst="rect">
            <a:avLst/>
          </a:prstGeom>
        </p:spPr>
      </p:pic>
      <p:pic>
        <p:nvPicPr>
          <p:cNvPr id="3" name="Рисунок 2" descr="0c0a823e16dc04f97a94fe2d3ac83067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363955">
            <a:off x="263600" y="476672"/>
            <a:ext cx="5189008" cy="36642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4437112"/>
            <a:ext cx="3744416" cy="1200329"/>
          </a:xfrm>
          <a:prstGeom prst="rect">
            <a:avLst/>
          </a:prstGeom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Ручейки повеселели,</a:t>
            </a:r>
          </a:p>
          <a:p>
            <a:r>
              <a:rPr lang="ru-RU" dirty="0">
                <a:solidFill>
                  <a:srgbClr val="FF0000"/>
                </a:solidFill>
              </a:rPr>
              <a:t> Бодро, радостно журчат.</a:t>
            </a:r>
          </a:p>
          <a:p>
            <a:r>
              <a:rPr lang="ru-RU" dirty="0">
                <a:solidFill>
                  <a:srgbClr val="FF0000"/>
                </a:solidFill>
              </a:rPr>
              <a:t> Ночью шепчут еле-еле</a:t>
            </a:r>
          </a:p>
          <a:p>
            <a:r>
              <a:rPr lang="ru-RU" dirty="0">
                <a:solidFill>
                  <a:srgbClr val="FF0000"/>
                </a:solidFill>
              </a:rPr>
              <a:t> Или вовсе крепко спят.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ok.com.ua-998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79912" y="2834934"/>
            <a:ext cx="4856088" cy="3642066"/>
          </a:xfrm>
          <a:prstGeom prst="rect">
            <a:avLst/>
          </a:prstGeom>
        </p:spPr>
      </p:pic>
      <p:pic>
        <p:nvPicPr>
          <p:cNvPr id="3" name="Рисунок 2" descr="0d0cb2e4e62c909e2f030014b657ecd6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3721" y="476672"/>
            <a:ext cx="4384304" cy="33843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4221088"/>
            <a:ext cx="3384376" cy="1728192"/>
          </a:xfrm>
          <a:prstGeom prst="rect">
            <a:avLst/>
          </a:prstGeom>
        </p:spPr>
        <p:txBody>
          <a:bodyPr wrap="square">
            <a:prstTxWarp prst="textWave1">
              <a:avLst>
                <a:gd name="adj1" fmla="val 0"/>
                <a:gd name="adj2" fmla="val -2036"/>
              </a:avLst>
            </a:prstTxWarp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Шепчет солнышко листочку:</a:t>
            </a:r>
          </a:p>
          <a:p>
            <a:r>
              <a:rPr lang="ru-RU" b="1" dirty="0">
                <a:solidFill>
                  <a:srgbClr val="FF0000"/>
                </a:solidFill>
              </a:rPr>
              <a:t> – Не робей, голубчик!</a:t>
            </a:r>
          </a:p>
          <a:p>
            <a:r>
              <a:rPr lang="ru-RU" b="1" dirty="0">
                <a:solidFill>
                  <a:srgbClr val="FF0000"/>
                </a:solidFill>
              </a:rPr>
              <a:t> И берёт его из почки</a:t>
            </a:r>
          </a:p>
          <a:p>
            <a:r>
              <a:rPr lang="ru-RU" b="1" dirty="0">
                <a:solidFill>
                  <a:srgbClr val="FF0000"/>
                </a:solidFill>
              </a:rPr>
              <a:t> За зелёный чубчик.</a:t>
            </a:r>
          </a:p>
        </p:txBody>
      </p:sp>
      <p:pic>
        <p:nvPicPr>
          <p:cNvPr id="5" name="Рисунок 4" descr="солнышко 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859641">
            <a:off x="5774158" y="434240"/>
            <a:ext cx="2299678" cy="2299678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7990090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1560" y="332656"/>
            <a:ext cx="5286096" cy="3528392"/>
          </a:xfrm>
          <a:prstGeom prst="rect">
            <a:avLst/>
          </a:prstGeom>
        </p:spPr>
      </p:pic>
      <p:pic>
        <p:nvPicPr>
          <p:cNvPr id="3" name="Рисунок 2" descr="94434198_large_53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96018" y="3068960"/>
            <a:ext cx="5241687" cy="35627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4077072"/>
            <a:ext cx="2880320" cy="2304256"/>
          </a:xfrm>
          <a:prstGeom prst="rect">
            <a:avLst/>
          </a:prstGeom>
        </p:spPr>
        <p:txBody>
          <a:bodyPr wrap="square">
            <a:prstTxWarp prst="textDoubleWave1">
              <a:avLst>
                <a:gd name="adj1" fmla="val 0"/>
                <a:gd name="adj2" fmla="val 0"/>
              </a:avLst>
            </a:prstTxWarp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"</a:t>
            </a:r>
            <a:r>
              <a:rPr lang="ru-RU" b="1" dirty="0">
                <a:solidFill>
                  <a:srgbClr val="FF0000"/>
                </a:solidFill>
              </a:rPr>
              <a:t>Дзинь-дзинь-дзинь"поют капели.</a:t>
            </a:r>
          </a:p>
          <a:p>
            <a:r>
              <a:rPr lang="ru-RU" b="1" dirty="0">
                <a:solidFill>
                  <a:srgbClr val="FF0000"/>
                </a:solidFill>
              </a:rPr>
              <a:t> "Ля-ля-ля", –поет скворец.</a:t>
            </a:r>
          </a:p>
          <a:p>
            <a:r>
              <a:rPr lang="ru-RU" b="1" dirty="0">
                <a:solidFill>
                  <a:srgbClr val="FF0000"/>
                </a:solidFill>
              </a:rPr>
              <a:t> Дзинь- ля- ля! На самом деле</a:t>
            </a:r>
          </a:p>
          <a:p>
            <a:r>
              <a:rPr lang="ru-RU" b="1" dirty="0">
                <a:solidFill>
                  <a:srgbClr val="FF0000"/>
                </a:solidFill>
              </a:rPr>
              <a:t> Наступил Зиме </a:t>
            </a:r>
            <a:r>
              <a:rPr lang="ru-RU" b="1" dirty="0" smtClean="0">
                <a:solidFill>
                  <a:srgbClr val="FF0000"/>
                </a:solidFill>
              </a:rPr>
              <a:t>конец!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dborka_1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620973">
            <a:off x="642706" y="580144"/>
            <a:ext cx="4645744" cy="3172379"/>
          </a:xfrm>
          <a:prstGeom prst="rect">
            <a:avLst/>
          </a:prstGeom>
        </p:spPr>
      </p:pic>
      <p:pic>
        <p:nvPicPr>
          <p:cNvPr id="3" name="Рисунок 2" descr="2651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21246649">
            <a:off x="4279081" y="3138852"/>
            <a:ext cx="4320480" cy="293418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4437112"/>
            <a:ext cx="3600400" cy="1584176"/>
          </a:xfrm>
          <a:prstGeom prst="rect">
            <a:avLst/>
          </a:prstGeom>
        </p:spPr>
        <p:txBody>
          <a:bodyPr wrap="square">
            <a:prstTxWarp prst="textWave1">
              <a:avLst>
                <a:gd name="adj1" fmla="val 0"/>
                <a:gd name="adj2" fmla="val 0"/>
              </a:avLst>
            </a:prstTxWarp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Я под снегом долго спал,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От молчания устал.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Я проснулся и помчался,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и с Весною повстречался: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410</TotalTime>
  <Words>251</Words>
  <Application>Microsoft Office PowerPoint</Application>
  <PresentationFormat>Экран (4:3)</PresentationFormat>
  <Paragraphs>48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User</cp:lastModifiedBy>
  <cp:revision>40</cp:revision>
  <dcterms:created xsi:type="dcterms:W3CDTF">2014-04-01T18:53:35Z</dcterms:created>
  <dcterms:modified xsi:type="dcterms:W3CDTF">2015-04-19T14:59:46Z</dcterms:modified>
</cp:coreProperties>
</file>