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0" r:id="rId3"/>
    <p:sldId id="257" r:id="rId4"/>
    <p:sldId id="258" r:id="rId5"/>
    <p:sldId id="263" r:id="rId6"/>
    <p:sldId id="264" r:id="rId7"/>
    <p:sldId id="265" r:id="rId8"/>
    <p:sldId id="266" r:id="rId9"/>
    <p:sldId id="267" r:id="rId10"/>
    <p:sldId id="271" r:id="rId11"/>
    <p:sldId id="268" r:id="rId12"/>
    <p:sldId id="269" r:id="rId13"/>
    <p:sldId id="270" r:id="rId14"/>
    <p:sldId id="272" r:id="rId15"/>
    <p:sldId id="273" r:id="rId16"/>
    <p:sldId id="274" r:id="rId17"/>
    <p:sldId id="275" r:id="rId18"/>
    <p:sldId id="276" r:id="rId19"/>
    <p:sldId id="278" r:id="rId20"/>
    <p:sldId id="277" r:id="rId21"/>
    <p:sldId id="279" r:id="rId22"/>
    <p:sldId id="280" r:id="rId23"/>
    <p:sldId id="282" r:id="rId24"/>
    <p:sldId id="281"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8B714"/>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23D784-CF60-45F4-B0C3-C3E4DB146D74}"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ru-RU"/>
        </a:p>
      </dgm:t>
    </dgm:pt>
    <dgm:pt modelId="{919C7229-1E1E-40C9-AB80-94E9029D9C49}">
      <dgm:prSet phldrT="[Текст]" custT="1"/>
      <dgm:spPr>
        <a:gradFill rotWithShape="0">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a:solidFill>
            <a:schemeClr val="accent6">
              <a:lumMod val="75000"/>
            </a:schemeClr>
          </a:solidFill>
        </a:ln>
      </dgm:spPr>
      <dgm:t>
        <a:bodyPr/>
        <a:lstStyle/>
        <a:p>
          <a:r>
            <a:rPr lang="ru-RU" sz="1600" b="1" dirty="0" smtClean="0">
              <a:solidFill>
                <a:srgbClr val="FF0000"/>
              </a:solidFill>
            </a:rPr>
            <a:t>Виды агрессии</a:t>
          </a:r>
          <a:endParaRPr lang="ru-RU" sz="1600" b="1" dirty="0">
            <a:solidFill>
              <a:srgbClr val="FF0000"/>
            </a:solidFill>
          </a:endParaRPr>
        </a:p>
      </dgm:t>
    </dgm:pt>
    <dgm:pt modelId="{CFB81010-9C2B-4B09-946C-4799E94D6B09}" type="parTrans" cxnId="{C74D617E-755C-4D26-A049-4C063C4FFC41}">
      <dgm:prSet/>
      <dgm:spPr/>
      <dgm:t>
        <a:bodyPr/>
        <a:lstStyle/>
        <a:p>
          <a:endParaRPr lang="ru-RU"/>
        </a:p>
      </dgm:t>
    </dgm:pt>
    <dgm:pt modelId="{00E925F1-DEAB-41F6-8381-967671A5609C}" type="sibTrans" cxnId="{C74D617E-755C-4D26-A049-4C063C4FFC41}">
      <dgm:prSet/>
      <dgm:spPr/>
      <dgm:t>
        <a:bodyPr/>
        <a:lstStyle/>
        <a:p>
          <a:endParaRPr lang="ru-RU"/>
        </a:p>
      </dgm:t>
    </dgm:pt>
    <dgm:pt modelId="{FD4775C8-8AE7-4EF4-8BC3-B959A5CE67B3}">
      <dgm:prSet phldrT="[Текст]" custT="1"/>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rgbClr val="92D050"/>
          </a:solidFill>
        </a:ln>
      </dgm:spPr>
      <dgm:t>
        <a:bodyPr/>
        <a:lstStyle/>
        <a:p>
          <a:r>
            <a:rPr lang="ru-RU" sz="1600" b="1" dirty="0" smtClean="0"/>
            <a:t>Физическая</a:t>
          </a:r>
          <a:endParaRPr lang="ru-RU" sz="1600" b="1" dirty="0"/>
        </a:p>
      </dgm:t>
    </dgm:pt>
    <dgm:pt modelId="{DB6E9CEC-72D2-40C4-B8BE-2BA7AAEB900E}" type="parTrans" cxnId="{50EF64B3-6C30-46A5-9A1F-8559B7C9A1F2}">
      <dgm:prSet/>
      <dgm:spPr/>
      <dgm:t>
        <a:bodyPr/>
        <a:lstStyle/>
        <a:p>
          <a:endParaRPr lang="ru-RU"/>
        </a:p>
      </dgm:t>
    </dgm:pt>
    <dgm:pt modelId="{35ACE7D7-C0C6-4D31-B63F-9FAF7F98F6CB}" type="sibTrans" cxnId="{50EF64B3-6C30-46A5-9A1F-8559B7C9A1F2}">
      <dgm:prSet/>
      <dgm:spPr/>
      <dgm:t>
        <a:bodyPr/>
        <a:lstStyle/>
        <a:p>
          <a:endParaRPr lang="ru-RU"/>
        </a:p>
      </dgm:t>
    </dgm:pt>
    <dgm:pt modelId="{65B2DECB-F359-4DF0-A174-DE64455FF1B4}">
      <dgm:prSet phldrT="[Текст]" custT="1"/>
      <dgm:spPr>
        <a:gradFill rotWithShape="0">
          <a:gsLst>
            <a:gs pos="0">
              <a:srgbClr val="FFFF00"/>
            </a:gs>
            <a:gs pos="50000">
              <a:schemeClr val="accent1">
                <a:tint val="44500"/>
                <a:satMod val="160000"/>
              </a:schemeClr>
            </a:gs>
            <a:gs pos="100000">
              <a:schemeClr val="accent1">
                <a:tint val="23500"/>
                <a:satMod val="160000"/>
              </a:schemeClr>
            </a:gs>
          </a:gsLst>
          <a:lin ang="5400000" scaled="0"/>
        </a:gradFill>
      </dgm:spPr>
      <dgm:t>
        <a:bodyPr/>
        <a:lstStyle/>
        <a:p>
          <a:r>
            <a:rPr lang="ru-RU" sz="1600" b="1" dirty="0" smtClean="0"/>
            <a:t>Прямая</a:t>
          </a:r>
          <a:endParaRPr lang="ru-RU" sz="1600" b="1" dirty="0"/>
        </a:p>
      </dgm:t>
    </dgm:pt>
    <dgm:pt modelId="{3AD8F2CF-8CF5-4866-BBEA-DF12F32C3786}" type="parTrans" cxnId="{E0670393-2AC8-478A-B3C9-AB8B8C64B825}">
      <dgm:prSet/>
      <dgm:spPr/>
      <dgm:t>
        <a:bodyPr/>
        <a:lstStyle/>
        <a:p>
          <a:endParaRPr lang="ru-RU"/>
        </a:p>
      </dgm:t>
    </dgm:pt>
    <dgm:pt modelId="{BDE7F593-A837-4CD3-9DA4-97F951B4EAB1}" type="sibTrans" cxnId="{E0670393-2AC8-478A-B3C9-AB8B8C64B825}">
      <dgm:prSet/>
      <dgm:spPr/>
      <dgm:t>
        <a:bodyPr/>
        <a:lstStyle/>
        <a:p>
          <a:endParaRPr lang="ru-RU"/>
        </a:p>
      </dgm:t>
    </dgm:pt>
    <dgm:pt modelId="{745C94BF-7461-46FB-AF8E-559FB36B0BC7}">
      <dgm:prSet phldrT="[Текст]" custT="1"/>
      <dgm:spPr>
        <a:gradFill rotWithShape="0">
          <a:gsLst>
            <a:gs pos="0">
              <a:srgbClr val="FFFF00"/>
            </a:gs>
            <a:gs pos="50000">
              <a:schemeClr val="accent1">
                <a:tint val="44500"/>
                <a:satMod val="160000"/>
              </a:schemeClr>
            </a:gs>
            <a:gs pos="100000">
              <a:schemeClr val="accent1">
                <a:tint val="23500"/>
                <a:satMod val="160000"/>
              </a:schemeClr>
            </a:gs>
          </a:gsLst>
          <a:lin ang="5400000" scaled="0"/>
        </a:gradFill>
      </dgm:spPr>
      <dgm:t>
        <a:bodyPr/>
        <a:lstStyle/>
        <a:p>
          <a:r>
            <a:rPr lang="ru-RU" sz="1600" b="1" dirty="0" smtClean="0"/>
            <a:t>Косвенная</a:t>
          </a:r>
          <a:endParaRPr lang="ru-RU" sz="1600" b="1" dirty="0"/>
        </a:p>
      </dgm:t>
    </dgm:pt>
    <dgm:pt modelId="{FB76A3A8-6E4F-4AA9-8FB2-C071EE01A737}" type="parTrans" cxnId="{0F0020C1-4295-41B4-B60E-865C0F839A35}">
      <dgm:prSet/>
      <dgm:spPr/>
      <dgm:t>
        <a:bodyPr/>
        <a:lstStyle/>
        <a:p>
          <a:endParaRPr lang="ru-RU"/>
        </a:p>
      </dgm:t>
    </dgm:pt>
    <dgm:pt modelId="{60D6D839-2E5B-4C8E-AEE3-B2B72C2E6D83}" type="sibTrans" cxnId="{0F0020C1-4295-41B4-B60E-865C0F839A35}">
      <dgm:prSet/>
      <dgm:spPr/>
      <dgm:t>
        <a:bodyPr/>
        <a:lstStyle/>
        <a:p>
          <a:endParaRPr lang="ru-RU"/>
        </a:p>
      </dgm:t>
    </dgm:pt>
    <dgm:pt modelId="{C1035234-ECAC-48CA-BB6E-38D046001844}">
      <dgm:prSet phldrT="[Текст]" custT="1"/>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rgbClr val="92D050"/>
          </a:solidFill>
        </a:ln>
      </dgm:spPr>
      <dgm:t>
        <a:bodyPr/>
        <a:lstStyle/>
        <a:p>
          <a:r>
            <a:rPr lang="ru-RU" sz="1600" b="1" dirty="0" smtClean="0"/>
            <a:t>Вербальная</a:t>
          </a:r>
          <a:endParaRPr lang="ru-RU" sz="1600" b="1" dirty="0"/>
        </a:p>
      </dgm:t>
    </dgm:pt>
    <dgm:pt modelId="{60DE1194-9E21-4C24-835C-247633B236F3}" type="parTrans" cxnId="{31971781-DDFD-49DA-9686-67539EB3CCDB}">
      <dgm:prSet/>
      <dgm:spPr/>
      <dgm:t>
        <a:bodyPr/>
        <a:lstStyle/>
        <a:p>
          <a:endParaRPr lang="ru-RU"/>
        </a:p>
      </dgm:t>
    </dgm:pt>
    <dgm:pt modelId="{7625F596-A00B-4E17-A659-F353DB6E72F4}" type="sibTrans" cxnId="{31971781-DDFD-49DA-9686-67539EB3CCDB}">
      <dgm:prSet/>
      <dgm:spPr/>
      <dgm:t>
        <a:bodyPr/>
        <a:lstStyle/>
        <a:p>
          <a:endParaRPr lang="ru-RU"/>
        </a:p>
      </dgm:t>
    </dgm:pt>
    <dgm:pt modelId="{FC088FC5-922D-4BCF-A4F2-B78B2818ED7D}">
      <dgm:prSet custT="1"/>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rgbClr val="92D050"/>
          </a:solidFill>
        </a:ln>
      </dgm:spPr>
      <dgm:t>
        <a:bodyPr/>
        <a:lstStyle/>
        <a:p>
          <a:r>
            <a:rPr lang="ru-RU" sz="1600" b="1" dirty="0" smtClean="0"/>
            <a:t>Раздражение</a:t>
          </a:r>
          <a:endParaRPr lang="ru-RU" sz="1600" b="1" dirty="0"/>
        </a:p>
      </dgm:t>
    </dgm:pt>
    <dgm:pt modelId="{442FB318-3817-47D4-B0E7-33824FB860B6}" type="parTrans" cxnId="{442D53D6-9D2B-4274-814A-B0B6AB9A8C83}">
      <dgm:prSet/>
      <dgm:spPr/>
      <dgm:t>
        <a:bodyPr/>
        <a:lstStyle/>
        <a:p>
          <a:endParaRPr lang="ru-RU"/>
        </a:p>
      </dgm:t>
    </dgm:pt>
    <dgm:pt modelId="{91078677-C439-4249-BC47-9A18B68403A6}" type="sibTrans" cxnId="{442D53D6-9D2B-4274-814A-B0B6AB9A8C83}">
      <dgm:prSet/>
      <dgm:spPr/>
      <dgm:t>
        <a:bodyPr/>
        <a:lstStyle/>
        <a:p>
          <a:endParaRPr lang="ru-RU"/>
        </a:p>
      </dgm:t>
    </dgm:pt>
    <dgm:pt modelId="{BBAAB4D7-9B68-4740-B7DB-7B79E1169B7D}">
      <dgm:prSet custT="1"/>
      <dgm:spPr>
        <a:gradFill rotWithShape="0">
          <a:gsLst>
            <a:gs pos="0">
              <a:srgbClr val="0070C0"/>
            </a:gs>
            <a:gs pos="50000">
              <a:schemeClr val="accent1">
                <a:tint val="44500"/>
                <a:satMod val="160000"/>
              </a:schemeClr>
            </a:gs>
            <a:gs pos="100000">
              <a:schemeClr val="accent1">
                <a:tint val="23500"/>
                <a:satMod val="160000"/>
              </a:schemeClr>
            </a:gs>
          </a:gsLst>
          <a:lin ang="5400000" scaled="0"/>
        </a:gradFill>
        <a:ln>
          <a:solidFill>
            <a:srgbClr val="92D050"/>
          </a:solidFill>
        </a:ln>
      </dgm:spPr>
      <dgm:t>
        <a:bodyPr/>
        <a:lstStyle/>
        <a:p>
          <a:r>
            <a:rPr lang="ru-RU" sz="1600" b="1" dirty="0" smtClean="0"/>
            <a:t>Враждебность</a:t>
          </a:r>
          <a:endParaRPr lang="ru-RU" sz="1600" b="1" dirty="0"/>
        </a:p>
      </dgm:t>
    </dgm:pt>
    <dgm:pt modelId="{05072494-DC24-497E-A782-9510D09BE556}" type="parTrans" cxnId="{C732750E-DFA3-402B-98A6-D21A865B05A3}">
      <dgm:prSet/>
      <dgm:spPr/>
      <dgm:t>
        <a:bodyPr/>
        <a:lstStyle/>
        <a:p>
          <a:endParaRPr lang="ru-RU"/>
        </a:p>
      </dgm:t>
    </dgm:pt>
    <dgm:pt modelId="{D4C5D2AF-7B20-4B4C-81E3-755A1ED3CC6B}" type="sibTrans" cxnId="{C732750E-DFA3-402B-98A6-D21A865B05A3}">
      <dgm:prSet/>
      <dgm:spPr/>
      <dgm:t>
        <a:bodyPr/>
        <a:lstStyle/>
        <a:p>
          <a:endParaRPr lang="ru-RU"/>
        </a:p>
      </dgm:t>
    </dgm:pt>
    <dgm:pt modelId="{35AB81BA-6307-4157-A73D-479D46EAA830}">
      <dgm:prSet custT="1"/>
      <dgm:spPr>
        <a:gradFill rotWithShape="0">
          <a:gsLst>
            <a:gs pos="0">
              <a:srgbClr val="0070C0"/>
            </a:gs>
            <a:gs pos="50000">
              <a:schemeClr val="accent1">
                <a:tint val="44500"/>
                <a:satMod val="160000"/>
              </a:schemeClr>
            </a:gs>
            <a:gs pos="100000">
              <a:schemeClr val="accent1">
                <a:tint val="23500"/>
                <a:satMod val="160000"/>
              </a:schemeClr>
            </a:gs>
          </a:gsLst>
          <a:lin ang="5400000" scaled="0"/>
        </a:gradFill>
        <a:ln>
          <a:solidFill>
            <a:srgbClr val="92D050"/>
          </a:solidFill>
        </a:ln>
      </dgm:spPr>
      <dgm:t>
        <a:bodyPr/>
        <a:lstStyle/>
        <a:p>
          <a:r>
            <a:rPr lang="ru-RU" sz="1600" b="1" dirty="0" smtClean="0"/>
            <a:t>Обида</a:t>
          </a:r>
          <a:endParaRPr lang="ru-RU" sz="1600" b="1" dirty="0"/>
        </a:p>
      </dgm:t>
    </dgm:pt>
    <dgm:pt modelId="{63E12825-1B04-42C4-B479-8381B5D4B83F}" type="parTrans" cxnId="{DF4E5DC6-95B5-4501-AB68-AF941283E59B}">
      <dgm:prSet/>
      <dgm:spPr/>
      <dgm:t>
        <a:bodyPr/>
        <a:lstStyle/>
        <a:p>
          <a:endParaRPr lang="ru-RU"/>
        </a:p>
      </dgm:t>
    </dgm:pt>
    <dgm:pt modelId="{AC7676FC-EED7-48A1-A241-8817A2D723A1}" type="sibTrans" cxnId="{DF4E5DC6-95B5-4501-AB68-AF941283E59B}">
      <dgm:prSet/>
      <dgm:spPr/>
      <dgm:t>
        <a:bodyPr/>
        <a:lstStyle/>
        <a:p>
          <a:endParaRPr lang="ru-RU"/>
        </a:p>
      </dgm:t>
    </dgm:pt>
    <dgm:pt modelId="{2EF1F510-3FFC-4715-A496-582E942CEF3F}">
      <dgm:prSet custT="1"/>
      <dgm:spPr>
        <a:gradFill rotWithShape="0">
          <a:gsLst>
            <a:gs pos="0">
              <a:srgbClr val="0070C0"/>
            </a:gs>
            <a:gs pos="50000">
              <a:schemeClr val="accent1">
                <a:tint val="44500"/>
                <a:satMod val="160000"/>
              </a:schemeClr>
            </a:gs>
            <a:gs pos="100000">
              <a:schemeClr val="accent1">
                <a:tint val="23500"/>
                <a:satMod val="160000"/>
              </a:schemeClr>
            </a:gs>
          </a:gsLst>
          <a:lin ang="5400000" scaled="0"/>
        </a:gradFill>
        <a:ln>
          <a:solidFill>
            <a:srgbClr val="92D050"/>
          </a:solidFill>
        </a:ln>
      </dgm:spPr>
      <dgm:t>
        <a:bodyPr/>
        <a:lstStyle/>
        <a:p>
          <a:r>
            <a:rPr lang="ru-RU" sz="1600" b="1" dirty="0" smtClean="0"/>
            <a:t>Подозрительность</a:t>
          </a:r>
          <a:endParaRPr lang="ru-RU" sz="1600" b="1" dirty="0"/>
        </a:p>
      </dgm:t>
    </dgm:pt>
    <dgm:pt modelId="{6B1EEDB1-8A09-44B4-82AC-172C5ED42EC1}" type="parTrans" cxnId="{2BE3B1D4-39CB-48D8-A15C-966885A961C4}">
      <dgm:prSet/>
      <dgm:spPr/>
      <dgm:t>
        <a:bodyPr/>
        <a:lstStyle/>
        <a:p>
          <a:endParaRPr lang="ru-RU"/>
        </a:p>
      </dgm:t>
    </dgm:pt>
    <dgm:pt modelId="{A1A77F1F-913D-4F51-94F4-04D5CB52A38C}" type="sibTrans" cxnId="{2BE3B1D4-39CB-48D8-A15C-966885A961C4}">
      <dgm:prSet/>
      <dgm:spPr/>
      <dgm:t>
        <a:bodyPr/>
        <a:lstStyle/>
        <a:p>
          <a:endParaRPr lang="ru-RU"/>
        </a:p>
      </dgm:t>
    </dgm:pt>
    <dgm:pt modelId="{2E3A9A0C-4CA5-4B92-B6FF-53BF1ABB5CE2}" type="pres">
      <dgm:prSet presAssocID="{7F23D784-CF60-45F4-B0C3-C3E4DB146D74}" presName="hierChild1" presStyleCnt="0">
        <dgm:presLayoutVars>
          <dgm:chPref val="1"/>
          <dgm:dir/>
          <dgm:animOne val="branch"/>
          <dgm:animLvl val="lvl"/>
          <dgm:resizeHandles/>
        </dgm:presLayoutVars>
      </dgm:prSet>
      <dgm:spPr/>
      <dgm:t>
        <a:bodyPr/>
        <a:lstStyle/>
        <a:p>
          <a:endParaRPr lang="ru-RU"/>
        </a:p>
      </dgm:t>
    </dgm:pt>
    <dgm:pt modelId="{F488842A-220F-4966-A888-29C95FFD02E9}" type="pres">
      <dgm:prSet presAssocID="{919C7229-1E1E-40C9-AB80-94E9029D9C49}" presName="hierRoot1" presStyleCnt="0"/>
      <dgm:spPr/>
    </dgm:pt>
    <dgm:pt modelId="{466E84DE-513A-4CD8-8021-0AAB06F43FA0}" type="pres">
      <dgm:prSet presAssocID="{919C7229-1E1E-40C9-AB80-94E9029D9C49}" presName="composite" presStyleCnt="0"/>
      <dgm:spPr/>
    </dgm:pt>
    <dgm:pt modelId="{37D44754-242F-499B-8E57-723146CEF916}" type="pres">
      <dgm:prSet presAssocID="{919C7229-1E1E-40C9-AB80-94E9029D9C49}" presName="background" presStyleLbl="node0" presStyleIdx="0" presStyleCnt="1"/>
      <dgm:spPr>
        <a:solidFill>
          <a:schemeClr val="accent6">
            <a:lumMod val="75000"/>
          </a:schemeClr>
        </a:solidFill>
      </dgm:spPr>
    </dgm:pt>
    <dgm:pt modelId="{5F4E97C0-61B4-4E1A-80ED-865EE12F6330}" type="pres">
      <dgm:prSet presAssocID="{919C7229-1E1E-40C9-AB80-94E9029D9C49}" presName="text" presStyleLbl="fgAcc0" presStyleIdx="0" presStyleCnt="1" custScaleX="128147" custScaleY="147261" custLinFactNeighborX="1420" custLinFactNeighborY="-1269">
        <dgm:presLayoutVars>
          <dgm:chPref val="3"/>
        </dgm:presLayoutVars>
      </dgm:prSet>
      <dgm:spPr/>
      <dgm:t>
        <a:bodyPr/>
        <a:lstStyle/>
        <a:p>
          <a:endParaRPr lang="ru-RU"/>
        </a:p>
      </dgm:t>
    </dgm:pt>
    <dgm:pt modelId="{D203B528-0EB1-419F-B743-DC7E0003C87B}" type="pres">
      <dgm:prSet presAssocID="{919C7229-1E1E-40C9-AB80-94E9029D9C49}" presName="hierChild2" presStyleCnt="0"/>
      <dgm:spPr/>
    </dgm:pt>
    <dgm:pt modelId="{ED221E32-8F16-4655-B089-074647D49F79}" type="pres">
      <dgm:prSet presAssocID="{DB6E9CEC-72D2-40C4-B8BE-2BA7AAEB900E}" presName="Name10" presStyleLbl="parChTrans1D2" presStyleIdx="0" presStyleCnt="4"/>
      <dgm:spPr/>
      <dgm:t>
        <a:bodyPr/>
        <a:lstStyle/>
        <a:p>
          <a:endParaRPr lang="ru-RU"/>
        </a:p>
      </dgm:t>
    </dgm:pt>
    <dgm:pt modelId="{7A178A22-99D7-4344-BA11-D9A8FDC4FFD5}" type="pres">
      <dgm:prSet presAssocID="{FD4775C8-8AE7-4EF4-8BC3-B959A5CE67B3}" presName="hierRoot2" presStyleCnt="0"/>
      <dgm:spPr/>
    </dgm:pt>
    <dgm:pt modelId="{E6708C5B-D24A-4B4B-9F56-A90E087145E4}" type="pres">
      <dgm:prSet presAssocID="{FD4775C8-8AE7-4EF4-8BC3-B959A5CE67B3}" presName="composite2" presStyleCnt="0"/>
      <dgm:spPr/>
    </dgm:pt>
    <dgm:pt modelId="{DDE546E0-7B28-48A3-9F28-6FE9D48A84F2}" type="pres">
      <dgm:prSet presAssocID="{FD4775C8-8AE7-4EF4-8BC3-B959A5CE67B3}" presName="background2" presStyleLbl="node2" presStyleIdx="0" presStyleCnt="4"/>
      <dgm:spPr/>
    </dgm:pt>
    <dgm:pt modelId="{37022683-BB4A-4D4D-98FC-7538B09EAB8B}" type="pres">
      <dgm:prSet presAssocID="{FD4775C8-8AE7-4EF4-8BC3-B959A5CE67B3}" presName="text2" presStyleLbl="fgAcc2" presStyleIdx="0" presStyleCnt="4">
        <dgm:presLayoutVars>
          <dgm:chPref val="3"/>
        </dgm:presLayoutVars>
      </dgm:prSet>
      <dgm:spPr/>
      <dgm:t>
        <a:bodyPr/>
        <a:lstStyle/>
        <a:p>
          <a:endParaRPr lang="ru-RU"/>
        </a:p>
      </dgm:t>
    </dgm:pt>
    <dgm:pt modelId="{B5010ED5-F835-4418-A5BC-D12DED91AA05}" type="pres">
      <dgm:prSet presAssocID="{FD4775C8-8AE7-4EF4-8BC3-B959A5CE67B3}" presName="hierChild3" presStyleCnt="0"/>
      <dgm:spPr/>
    </dgm:pt>
    <dgm:pt modelId="{E0549B2A-8395-46C9-8F77-45D3C095B953}" type="pres">
      <dgm:prSet presAssocID="{3AD8F2CF-8CF5-4866-BBEA-DF12F32C3786}" presName="Name17" presStyleLbl="parChTrans1D3" presStyleIdx="0" presStyleCnt="4"/>
      <dgm:spPr/>
      <dgm:t>
        <a:bodyPr/>
        <a:lstStyle/>
        <a:p>
          <a:endParaRPr lang="ru-RU"/>
        </a:p>
      </dgm:t>
    </dgm:pt>
    <dgm:pt modelId="{D81C7462-7FDE-4603-81C0-F6529854F2B8}" type="pres">
      <dgm:prSet presAssocID="{65B2DECB-F359-4DF0-A174-DE64455FF1B4}" presName="hierRoot3" presStyleCnt="0"/>
      <dgm:spPr/>
    </dgm:pt>
    <dgm:pt modelId="{E70AC074-62F1-41C6-BC2E-E1905B125BD0}" type="pres">
      <dgm:prSet presAssocID="{65B2DECB-F359-4DF0-A174-DE64455FF1B4}" presName="composite3" presStyleCnt="0"/>
      <dgm:spPr/>
    </dgm:pt>
    <dgm:pt modelId="{00F8F42E-E146-4FB7-8168-643503CEA1E9}" type="pres">
      <dgm:prSet presAssocID="{65B2DECB-F359-4DF0-A174-DE64455FF1B4}" presName="background3" presStyleLbl="node3" presStyleIdx="0" presStyleCnt="4"/>
      <dgm:spPr>
        <a:solidFill>
          <a:srgbClr val="F8B714"/>
        </a:solidFill>
      </dgm:spPr>
    </dgm:pt>
    <dgm:pt modelId="{A49427F7-2783-40C2-81A8-7B4B66C86D9F}" type="pres">
      <dgm:prSet presAssocID="{65B2DECB-F359-4DF0-A174-DE64455FF1B4}" presName="text3" presStyleLbl="fgAcc3" presStyleIdx="0" presStyleCnt="4" custLinFactNeighborX="-3008" custLinFactNeighborY="-1871">
        <dgm:presLayoutVars>
          <dgm:chPref val="3"/>
        </dgm:presLayoutVars>
      </dgm:prSet>
      <dgm:spPr/>
      <dgm:t>
        <a:bodyPr/>
        <a:lstStyle/>
        <a:p>
          <a:endParaRPr lang="ru-RU"/>
        </a:p>
      </dgm:t>
    </dgm:pt>
    <dgm:pt modelId="{8B1214CA-E2AF-4E56-BBDE-947BDC649E20}" type="pres">
      <dgm:prSet presAssocID="{65B2DECB-F359-4DF0-A174-DE64455FF1B4}" presName="hierChild4" presStyleCnt="0"/>
      <dgm:spPr/>
    </dgm:pt>
    <dgm:pt modelId="{13882BDC-E7C3-48B2-8AF8-28556E7D235A}" type="pres">
      <dgm:prSet presAssocID="{FB76A3A8-6E4F-4AA9-8FB2-C071EE01A737}" presName="Name17" presStyleLbl="parChTrans1D3" presStyleIdx="1" presStyleCnt="4"/>
      <dgm:spPr/>
      <dgm:t>
        <a:bodyPr/>
        <a:lstStyle/>
        <a:p>
          <a:endParaRPr lang="ru-RU"/>
        </a:p>
      </dgm:t>
    </dgm:pt>
    <dgm:pt modelId="{1DD74019-70A0-46F8-AFB4-3FF6970A235C}" type="pres">
      <dgm:prSet presAssocID="{745C94BF-7461-46FB-AF8E-559FB36B0BC7}" presName="hierRoot3" presStyleCnt="0"/>
      <dgm:spPr/>
    </dgm:pt>
    <dgm:pt modelId="{9C2BA887-2601-4564-BEA5-1D9E3558AD2D}" type="pres">
      <dgm:prSet presAssocID="{745C94BF-7461-46FB-AF8E-559FB36B0BC7}" presName="composite3" presStyleCnt="0"/>
      <dgm:spPr/>
    </dgm:pt>
    <dgm:pt modelId="{43B54929-51A6-4E73-A709-5454E7FF6DBB}" type="pres">
      <dgm:prSet presAssocID="{745C94BF-7461-46FB-AF8E-559FB36B0BC7}" presName="background3" presStyleLbl="node3" presStyleIdx="1" presStyleCnt="4"/>
      <dgm:spPr>
        <a:solidFill>
          <a:srgbClr val="F8B714"/>
        </a:solidFill>
      </dgm:spPr>
    </dgm:pt>
    <dgm:pt modelId="{9D2CD2D2-54E2-46D5-A4FB-1F645A6E4067}" type="pres">
      <dgm:prSet presAssocID="{745C94BF-7461-46FB-AF8E-559FB36B0BC7}" presName="text3" presStyleLbl="fgAcc3" presStyleIdx="1" presStyleCnt="4">
        <dgm:presLayoutVars>
          <dgm:chPref val="3"/>
        </dgm:presLayoutVars>
      </dgm:prSet>
      <dgm:spPr/>
      <dgm:t>
        <a:bodyPr/>
        <a:lstStyle/>
        <a:p>
          <a:endParaRPr lang="ru-RU"/>
        </a:p>
      </dgm:t>
    </dgm:pt>
    <dgm:pt modelId="{46520C6F-A6B1-48F9-8C9E-24180E49BD4F}" type="pres">
      <dgm:prSet presAssocID="{745C94BF-7461-46FB-AF8E-559FB36B0BC7}" presName="hierChild4" presStyleCnt="0"/>
      <dgm:spPr/>
    </dgm:pt>
    <dgm:pt modelId="{A45C9D32-F7A7-4538-A16C-42A769D2748B}" type="pres">
      <dgm:prSet presAssocID="{60DE1194-9E21-4C24-835C-247633B236F3}" presName="Name10" presStyleLbl="parChTrans1D2" presStyleIdx="1" presStyleCnt="4"/>
      <dgm:spPr/>
      <dgm:t>
        <a:bodyPr/>
        <a:lstStyle/>
        <a:p>
          <a:endParaRPr lang="ru-RU"/>
        </a:p>
      </dgm:t>
    </dgm:pt>
    <dgm:pt modelId="{AFF73B41-FE29-4701-A4B3-C932672A4A57}" type="pres">
      <dgm:prSet presAssocID="{C1035234-ECAC-48CA-BB6E-38D046001844}" presName="hierRoot2" presStyleCnt="0"/>
      <dgm:spPr/>
    </dgm:pt>
    <dgm:pt modelId="{3CEF772B-9A8F-43C3-8E4B-5BD57B0D5660}" type="pres">
      <dgm:prSet presAssocID="{C1035234-ECAC-48CA-BB6E-38D046001844}" presName="composite2" presStyleCnt="0"/>
      <dgm:spPr/>
    </dgm:pt>
    <dgm:pt modelId="{75208111-0CFD-4DCF-A533-76504BE1470D}" type="pres">
      <dgm:prSet presAssocID="{C1035234-ECAC-48CA-BB6E-38D046001844}" presName="background2" presStyleLbl="node2" presStyleIdx="1" presStyleCnt="4"/>
      <dgm:spPr/>
    </dgm:pt>
    <dgm:pt modelId="{7433C8A2-EE95-4B77-B2FB-B9EC72A280F8}" type="pres">
      <dgm:prSet presAssocID="{C1035234-ECAC-48CA-BB6E-38D046001844}" presName="text2" presStyleLbl="fgAcc2" presStyleIdx="1" presStyleCnt="4">
        <dgm:presLayoutVars>
          <dgm:chPref val="3"/>
        </dgm:presLayoutVars>
      </dgm:prSet>
      <dgm:spPr/>
      <dgm:t>
        <a:bodyPr/>
        <a:lstStyle/>
        <a:p>
          <a:endParaRPr lang="ru-RU"/>
        </a:p>
      </dgm:t>
    </dgm:pt>
    <dgm:pt modelId="{87FC36B9-F6D0-44CF-9EEF-13F33D7AA847}" type="pres">
      <dgm:prSet presAssocID="{C1035234-ECAC-48CA-BB6E-38D046001844}" presName="hierChild3" presStyleCnt="0"/>
      <dgm:spPr/>
    </dgm:pt>
    <dgm:pt modelId="{E619EB72-C817-4F98-B5B3-C55EF810A533}" type="pres">
      <dgm:prSet presAssocID="{442FB318-3817-47D4-B0E7-33824FB860B6}" presName="Name10" presStyleLbl="parChTrans1D2" presStyleIdx="2" presStyleCnt="4"/>
      <dgm:spPr/>
      <dgm:t>
        <a:bodyPr/>
        <a:lstStyle/>
        <a:p>
          <a:endParaRPr lang="ru-RU"/>
        </a:p>
      </dgm:t>
    </dgm:pt>
    <dgm:pt modelId="{BE97EA7C-BE05-497F-993B-2B0D9F92F376}" type="pres">
      <dgm:prSet presAssocID="{FC088FC5-922D-4BCF-A4F2-B78B2818ED7D}" presName="hierRoot2" presStyleCnt="0"/>
      <dgm:spPr/>
    </dgm:pt>
    <dgm:pt modelId="{E017EC09-7D27-448F-A534-CDE9831D2C48}" type="pres">
      <dgm:prSet presAssocID="{FC088FC5-922D-4BCF-A4F2-B78B2818ED7D}" presName="composite2" presStyleCnt="0"/>
      <dgm:spPr/>
    </dgm:pt>
    <dgm:pt modelId="{3CE53558-C9F1-4DF9-9193-E67D364F7CA3}" type="pres">
      <dgm:prSet presAssocID="{FC088FC5-922D-4BCF-A4F2-B78B2818ED7D}" presName="background2" presStyleLbl="node2" presStyleIdx="2" presStyleCnt="4"/>
      <dgm:spPr/>
    </dgm:pt>
    <dgm:pt modelId="{508C794C-DB1C-4D0C-96D0-23442EAB02AA}" type="pres">
      <dgm:prSet presAssocID="{FC088FC5-922D-4BCF-A4F2-B78B2818ED7D}" presName="text2" presStyleLbl="fgAcc2" presStyleIdx="2" presStyleCnt="4">
        <dgm:presLayoutVars>
          <dgm:chPref val="3"/>
        </dgm:presLayoutVars>
      </dgm:prSet>
      <dgm:spPr/>
      <dgm:t>
        <a:bodyPr/>
        <a:lstStyle/>
        <a:p>
          <a:endParaRPr lang="ru-RU"/>
        </a:p>
      </dgm:t>
    </dgm:pt>
    <dgm:pt modelId="{B709005C-9D3A-459A-80F9-B0EA9061A19A}" type="pres">
      <dgm:prSet presAssocID="{FC088FC5-922D-4BCF-A4F2-B78B2818ED7D}" presName="hierChild3" presStyleCnt="0"/>
      <dgm:spPr/>
    </dgm:pt>
    <dgm:pt modelId="{62280843-ABC3-4C2C-9697-51656743FCE3}" type="pres">
      <dgm:prSet presAssocID="{05072494-DC24-497E-A782-9510D09BE556}" presName="Name10" presStyleLbl="parChTrans1D2" presStyleIdx="3" presStyleCnt="4"/>
      <dgm:spPr/>
      <dgm:t>
        <a:bodyPr/>
        <a:lstStyle/>
        <a:p>
          <a:endParaRPr lang="ru-RU"/>
        </a:p>
      </dgm:t>
    </dgm:pt>
    <dgm:pt modelId="{566624AE-8BDC-498A-ACF9-4EFDCE8DA324}" type="pres">
      <dgm:prSet presAssocID="{BBAAB4D7-9B68-4740-B7DB-7B79E1169B7D}" presName="hierRoot2" presStyleCnt="0"/>
      <dgm:spPr/>
    </dgm:pt>
    <dgm:pt modelId="{DA4BBE92-5538-46A1-84A4-1AC45097BF9D}" type="pres">
      <dgm:prSet presAssocID="{BBAAB4D7-9B68-4740-B7DB-7B79E1169B7D}" presName="composite2" presStyleCnt="0"/>
      <dgm:spPr/>
    </dgm:pt>
    <dgm:pt modelId="{A4D3F26F-FF9D-4B20-B8D5-63F974E6A6DD}" type="pres">
      <dgm:prSet presAssocID="{BBAAB4D7-9B68-4740-B7DB-7B79E1169B7D}" presName="background2" presStyleLbl="node2" presStyleIdx="3" presStyleCnt="4"/>
      <dgm:spPr/>
    </dgm:pt>
    <dgm:pt modelId="{48A901FF-B43B-44AA-8780-A80C6609A49C}" type="pres">
      <dgm:prSet presAssocID="{BBAAB4D7-9B68-4740-B7DB-7B79E1169B7D}" presName="text2" presStyleLbl="fgAcc2" presStyleIdx="3" presStyleCnt="4" custScaleX="123593" custLinFactNeighborX="306" custLinFactNeighborY="-3299">
        <dgm:presLayoutVars>
          <dgm:chPref val="3"/>
        </dgm:presLayoutVars>
      </dgm:prSet>
      <dgm:spPr/>
      <dgm:t>
        <a:bodyPr/>
        <a:lstStyle/>
        <a:p>
          <a:endParaRPr lang="ru-RU"/>
        </a:p>
      </dgm:t>
    </dgm:pt>
    <dgm:pt modelId="{A344204E-0A65-472F-816C-641E189C9C21}" type="pres">
      <dgm:prSet presAssocID="{BBAAB4D7-9B68-4740-B7DB-7B79E1169B7D}" presName="hierChild3" presStyleCnt="0"/>
      <dgm:spPr/>
    </dgm:pt>
    <dgm:pt modelId="{A3DAB622-02F5-4CE7-9C89-1959A5D637F7}" type="pres">
      <dgm:prSet presAssocID="{63E12825-1B04-42C4-B479-8381B5D4B83F}" presName="Name17" presStyleLbl="parChTrans1D3" presStyleIdx="2" presStyleCnt="4"/>
      <dgm:spPr/>
      <dgm:t>
        <a:bodyPr/>
        <a:lstStyle/>
        <a:p>
          <a:endParaRPr lang="ru-RU"/>
        </a:p>
      </dgm:t>
    </dgm:pt>
    <dgm:pt modelId="{790B05B1-10A1-40A7-8D60-43E33FE3627D}" type="pres">
      <dgm:prSet presAssocID="{35AB81BA-6307-4157-A73D-479D46EAA830}" presName="hierRoot3" presStyleCnt="0"/>
      <dgm:spPr/>
    </dgm:pt>
    <dgm:pt modelId="{F004A388-D550-4F87-9530-58C7A6CDFDA4}" type="pres">
      <dgm:prSet presAssocID="{35AB81BA-6307-4157-A73D-479D46EAA830}" presName="composite3" presStyleCnt="0"/>
      <dgm:spPr/>
    </dgm:pt>
    <dgm:pt modelId="{55090287-8967-4ECD-88C3-976AF141338F}" type="pres">
      <dgm:prSet presAssocID="{35AB81BA-6307-4157-A73D-479D46EAA830}" presName="background3" presStyleLbl="node3" presStyleIdx="2" presStyleCnt="4"/>
      <dgm:spPr>
        <a:solidFill>
          <a:srgbClr val="F8B714"/>
        </a:solidFill>
      </dgm:spPr>
    </dgm:pt>
    <dgm:pt modelId="{304BDF71-0724-4974-9C53-83A211DC1647}" type="pres">
      <dgm:prSet presAssocID="{35AB81BA-6307-4157-A73D-479D46EAA830}" presName="text3" presStyleLbl="fgAcc3" presStyleIdx="2" presStyleCnt="4">
        <dgm:presLayoutVars>
          <dgm:chPref val="3"/>
        </dgm:presLayoutVars>
      </dgm:prSet>
      <dgm:spPr/>
      <dgm:t>
        <a:bodyPr/>
        <a:lstStyle/>
        <a:p>
          <a:endParaRPr lang="ru-RU"/>
        </a:p>
      </dgm:t>
    </dgm:pt>
    <dgm:pt modelId="{AC1387E5-1B1D-419E-9387-F076F0E96018}" type="pres">
      <dgm:prSet presAssocID="{35AB81BA-6307-4157-A73D-479D46EAA830}" presName="hierChild4" presStyleCnt="0"/>
      <dgm:spPr/>
    </dgm:pt>
    <dgm:pt modelId="{A1356286-B6AA-4749-B5F6-EA4285132A75}" type="pres">
      <dgm:prSet presAssocID="{6B1EEDB1-8A09-44B4-82AC-172C5ED42EC1}" presName="Name17" presStyleLbl="parChTrans1D3" presStyleIdx="3" presStyleCnt="4"/>
      <dgm:spPr/>
      <dgm:t>
        <a:bodyPr/>
        <a:lstStyle/>
        <a:p>
          <a:endParaRPr lang="ru-RU"/>
        </a:p>
      </dgm:t>
    </dgm:pt>
    <dgm:pt modelId="{E065E052-18EF-4A9F-A473-277583E0000A}" type="pres">
      <dgm:prSet presAssocID="{2EF1F510-3FFC-4715-A496-582E942CEF3F}" presName="hierRoot3" presStyleCnt="0"/>
      <dgm:spPr/>
    </dgm:pt>
    <dgm:pt modelId="{FB88FFBF-7001-4528-874E-1AA027D2EEFF}" type="pres">
      <dgm:prSet presAssocID="{2EF1F510-3FFC-4715-A496-582E942CEF3F}" presName="composite3" presStyleCnt="0"/>
      <dgm:spPr/>
    </dgm:pt>
    <dgm:pt modelId="{0E314132-196D-46D0-9A25-857469851535}" type="pres">
      <dgm:prSet presAssocID="{2EF1F510-3FFC-4715-A496-582E942CEF3F}" presName="background3" presStyleLbl="node3" presStyleIdx="3" presStyleCnt="4"/>
      <dgm:spPr>
        <a:solidFill>
          <a:srgbClr val="F8B714"/>
        </a:solidFill>
      </dgm:spPr>
    </dgm:pt>
    <dgm:pt modelId="{90B376FE-B3EB-415E-9CEE-67DD5BDA539E}" type="pres">
      <dgm:prSet presAssocID="{2EF1F510-3FFC-4715-A496-582E942CEF3F}" presName="text3" presStyleLbl="fgAcc3" presStyleIdx="3" presStyleCnt="4" custScaleX="130604">
        <dgm:presLayoutVars>
          <dgm:chPref val="3"/>
        </dgm:presLayoutVars>
      </dgm:prSet>
      <dgm:spPr/>
      <dgm:t>
        <a:bodyPr/>
        <a:lstStyle/>
        <a:p>
          <a:endParaRPr lang="ru-RU"/>
        </a:p>
      </dgm:t>
    </dgm:pt>
    <dgm:pt modelId="{7E5A1813-88D0-4026-AEF9-8DA5FE8C1BFF}" type="pres">
      <dgm:prSet presAssocID="{2EF1F510-3FFC-4715-A496-582E942CEF3F}" presName="hierChild4" presStyleCnt="0"/>
      <dgm:spPr/>
    </dgm:pt>
  </dgm:ptLst>
  <dgm:cxnLst>
    <dgm:cxn modelId="{F05CEAE3-F487-40CD-A0C8-AB9DCD8D6229}" type="presOf" srcId="{FD4775C8-8AE7-4EF4-8BC3-B959A5CE67B3}" destId="{37022683-BB4A-4D4D-98FC-7538B09EAB8B}" srcOrd="0" destOrd="0" presId="urn:microsoft.com/office/officeart/2005/8/layout/hierarchy1"/>
    <dgm:cxn modelId="{4C26E4A2-32D5-407D-86FD-47AF04014804}" type="presOf" srcId="{6B1EEDB1-8A09-44B4-82AC-172C5ED42EC1}" destId="{A1356286-B6AA-4749-B5F6-EA4285132A75}" srcOrd="0" destOrd="0" presId="urn:microsoft.com/office/officeart/2005/8/layout/hierarchy1"/>
    <dgm:cxn modelId="{5C95108B-0FB2-464F-B246-F7CB0C95B285}" type="presOf" srcId="{60DE1194-9E21-4C24-835C-247633B236F3}" destId="{A45C9D32-F7A7-4538-A16C-42A769D2748B}" srcOrd="0" destOrd="0" presId="urn:microsoft.com/office/officeart/2005/8/layout/hierarchy1"/>
    <dgm:cxn modelId="{442D53D6-9D2B-4274-814A-B0B6AB9A8C83}" srcId="{919C7229-1E1E-40C9-AB80-94E9029D9C49}" destId="{FC088FC5-922D-4BCF-A4F2-B78B2818ED7D}" srcOrd="2" destOrd="0" parTransId="{442FB318-3817-47D4-B0E7-33824FB860B6}" sibTransId="{91078677-C439-4249-BC47-9A18B68403A6}"/>
    <dgm:cxn modelId="{35699B7C-AAF7-4D5D-806F-F56A74A86FA5}" type="presOf" srcId="{919C7229-1E1E-40C9-AB80-94E9029D9C49}" destId="{5F4E97C0-61B4-4E1A-80ED-865EE12F6330}" srcOrd="0" destOrd="0" presId="urn:microsoft.com/office/officeart/2005/8/layout/hierarchy1"/>
    <dgm:cxn modelId="{50EF64B3-6C30-46A5-9A1F-8559B7C9A1F2}" srcId="{919C7229-1E1E-40C9-AB80-94E9029D9C49}" destId="{FD4775C8-8AE7-4EF4-8BC3-B959A5CE67B3}" srcOrd="0" destOrd="0" parTransId="{DB6E9CEC-72D2-40C4-B8BE-2BA7AAEB900E}" sibTransId="{35ACE7D7-C0C6-4D31-B63F-9FAF7F98F6CB}"/>
    <dgm:cxn modelId="{2BAFA2B8-0C30-4656-8CA6-0BA2F8EE4ED5}" type="presOf" srcId="{2EF1F510-3FFC-4715-A496-582E942CEF3F}" destId="{90B376FE-B3EB-415E-9CEE-67DD5BDA539E}" srcOrd="0" destOrd="0" presId="urn:microsoft.com/office/officeart/2005/8/layout/hierarchy1"/>
    <dgm:cxn modelId="{3817553D-9001-4260-8E3B-57C006DBDFE8}" type="presOf" srcId="{442FB318-3817-47D4-B0E7-33824FB860B6}" destId="{E619EB72-C817-4F98-B5B3-C55EF810A533}" srcOrd="0" destOrd="0" presId="urn:microsoft.com/office/officeart/2005/8/layout/hierarchy1"/>
    <dgm:cxn modelId="{F876C715-5EE1-4DF7-904C-D37BB9DA9AFD}" type="presOf" srcId="{7F23D784-CF60-45F4-B0C3-C3E4DB146D74}" destId="{2E3A9A0C-4CA5-4B92-B6FF-53BF1ABB5CE2}" srcOrd="0" destOrd="0" presId="urn:microsoft.com/office/officeart/2005/8/layout/hierarchy1"/>
    <dgm:cxn modelId="{08138415-A465-49F2-B1F9-4795127DB288}" type="presOf" srcId="{FB76A3A8-6E4F-4AA9-8FB2-C071EE01A737}" destId="{13882BDC-E7C3-48B2-8AF8-28556E7D235A}" srcOrd="0" destOrd="0" presId="urn:microsoft.com/office/officeart/2005/8/layout/hierarchy1"/>
    <dgm:cxn modelId="{0F0020C1-4295-41B4-B60E-865C0F839A35}" srcId="{FD4775C8-8AE7-4EF4-8BC3-B959A5CE67B3}" destId="{745C94BF-7461-46FB-AF8E-559FB36B0BC7}" srcOrd="1" destOrd="0" parTransId="{FB76A3A8-6E4F-4AA9-8FB2-C071EE01A737}" sibTransId="{60D6D839-2E5B-4C8E-AEE3-B2B72C2E6D83}"/>
    <dgm:cxn modelId="{477F213F-376B-4458-B1AF-415FB0DE5AD8}" type="presOf" srcId="{63E12825-1B04-42C4-B479-8381B5D4B83F}" destId="{A3DAB622-02F5-4CE7-9C89-1959A5D637F7}" srcOrd="0" destOrd="0" presId="urn:microsoft.com/office/officeart/2005/8/layout/hierarchy1"/>
    <dgm:cxn modelId="{31971781-DDFD-49DA-9686-67539EB3CCDB}" srcId="{919C7229-1E1E-40C9-AB80-94E9029D9C49}" destId="{C1035234-ECAC-48CA-BB6E-38D046001844}" srcOrd="1" destOrd="0" parTransId="{60DE1194-9E21-4C24-835C-247633B236F3}" sibTransId="{7625F596-A00B-4E17-A659-F353DB6E72F4}"/>
    <dgm:cxn modelId="{BE9845ED-45E0-4F9D-BFA2-14C742B8CDCC}" type="presOf" srcId="{65B2DECB-F359-4DF0-A174-DE64455FF1B4}" destId="{A49427F7-2783-40C2-81A8-7B4B66C86D9F}" srcOrd="0" destOrd="0" presId="urn:microsoft.com/office/officeart/2005/8/layout/hierarchy1"/>
    <dgm:cxn modelId="{C74D617E-755C-4D26-A049-4C063C4FFC41}" srcId="{7F23D784-CF60-45F4-B0C3-C3E4DB146D74}" destId="{919C7229-1E1E-40C9-AB80-94E9029D9C49}" srcOrd="0" destOrd="0" parTransId="{CFB81010-9C2B-4B09-946C-4799E94D6B09}" sibTransId="{00E925F1-DEAB-41F6-8381-967671A5609C}"/>
    <dgm:cxn modelId="{C732750E-DFA3-402B-98A6-D21A865B05A3}" srcId="{919C7229-1E1E-40C9-AB80-94E9029D9C49}" destId="{BBAAB4D7-9B68-4740-B7DB-7B79E1169B7D}" srcOrd="3" destOrd="0" parTransId="{05072494-DC24-497E-A782-9510D09BE556}" sibTransId="{D4C5D2AF-7B20-4B4C-81E3-755A1ED3CC6B}"/>
    <dgm:cxn modelId="{E0670393-2AC8-478A-B3C9-AB8B8C64B825}" srcId="{FD4775C8-8AE7-4EF4-8BC3-B959A5CE67B3}" destId="{65B2DECB-F359-4DF0-A174-DE64455FF1B4}" srcOrd="0" destOrd="0" parTransId="{3AD8F2CF-8CF5-4866-BBEA-DF12F32C3786}" sibTransId="{BDE7F593-A837-4CD3-9DA4-97F951B4EAB1}"/>
    <dgm:cxn modelId="{8CC01B7A-FD10-429B-B1BF-236D79056C8E}" type="presOf" srcId="{05072494-DC24-497E-A782-9510D09BE556}" destId="{62280843-ABC3-4C2C-9697-51656743FCE3}" srcOrd="0" destOrd="0" presId="urn:microsoft.com/office/officeart/2005/8/layout/hierarchy1"/>
    <dgm:cxn modelId="{9547A550-E3A1-4CAF-B00C-776385543745}" type="presOf" srcId="{745C94BF-7461-46FB-AF8E-559FB36B0BC7}" destId="{9D2CD2D2-54E2-46D5-A4FB-1F645A6E4067}" srcOrd="0" destOrd="0" presId="urn:microsoft.com/office/officeart/2005/8/layout/hierarchy1"/>
    <dgm:cxn modelId="{4F1C58D0-9279-415E-99F3-A5887BF6635B}" type="presOf" srcId="{C1035234-ECAC-48CA-BB6E-38D046001844}" destId="{7433C8A2-EE95-4B77-B2FB-B9EC72A280F8}" srcOrd="0" destOrd="0" presId="urn:microsoft.com/office/officeart/2005/8/layout/hierarchy1"/>
    <dgm:cxn modelId="{09E4C32F-170D-4305-9A1B-20430BEC2196}" type="presOf" srcId="{BBAAB4D7-9B68-4740-B7DB-7B79E1169B7D}" destId="{48A901FF-B43B-44AA-8780-A80C6609A49C}" srcOrd="0" destOrd="0" presId="urn:microsoft.com/office/officeart/2005/8/layout/hierarchy1"/>
    <dgm:cxn modelId="{1E037C7C-DC07-4D4C-818C-E626FD2672D7}" type="presOf" srcId="{FC088FC5-922D-4BCF-A4F2-B78B2818ED7D}" destId="{508C794C-DB1C-4D0C-96D0-23442EAB02AA}" srcOrd="0" destOrd="0" presId="urn:microsoft.com/office/officeart/2005/8/layout/hierarchy1"/>
    <dgm:cxn modelId="{DF4E5DC6-95B5-4501-AB68-AF941283E59B}" srcId="{BBAAB4D7-9B68-4740-B7DB-7B79E1169B7D}" destId="{35AB81BA-6307-4157-A73D-479D46EAA830}" srcOrd="0" destOrd="0" parTransId="{63E12825-1B04-42C4-B479-8381B5D4B83F}" sibTransId="{AC7676FC-EED7-48A1-A241-8817A2D723A1}"/>
    <dgm:cxn modelId="{95F4B98B-DCD1-4D18-9959-417C5F16B496}" type="presOf" srcId="{35AB81BA-6307-4157-A73D-479D46EAA830}" destId="{304BDF71-0724-4974-9C53-83A211DC1647}" srcOrd="0" destOrd="0" presId="urn:microsoft.com/office/officeart/2005/8/layout/hierarchy1"/>
    <dgm:cxn modelId="{2BE3B1D4-39CB-48D8-A15C-966885A961C4}" srcId="{BBAAB4D7-9B68-4740-B7DB-7B79E1169B7D}" destId="{2EF1F510-3FFC-4715-A496-582E942CEF3F}" srcOrd="1" destOrd="0" parTransId="{6B1EEDB1-8A09-44B4-82AC-172C5ED42EC1}" sibTransId="{A1A77F1F-913D-4F51-94F4-04D5CB52A38C}"/>
    <dgm:cxn modelId="{AAA063A9-9DA9-4574-80ED-D27AEE6A18BC}" type="presOf" srcId="{3AD8F2CF-8CF5-4866-BBEA-DF12F32C3786}" destId="{E0549B2A-8395-46C9-8F77-45D3C095B953}" srcOrd="0" destOrd="0" presId="urn:microsoft.com/office/officeart/2005/8/layout/hierarchy1"/>
    <dgm:cxn modelId="{F1049CE4-575F-4B9E-A664-98922F081C60}" type="presOf" srcId="{DB6E9CEC-72D2-40C4-B8BE-2BA7AAEB900E}" destId="{ED221E32-8F16-4655-B089-074647D49F79}" srcOrd="0" destOrd="0" presId="urn:microsoft.com/office/officeart/2005/8/layout/hierarchy1"/>
    <dgm:cxn modelId="{FD00F3C2-F508-4472-89E1-AEC31F4BD725}" type="presParOf" srcId="{2E3A9A0C-4CA5-4B92-B6FF-53BF1ABB5CE2}" destId="{F488842A-220F-4966-A888-29C95FFD02E9}" srcOrd="0" destOrd="0" presId="urn:microsoft.com/office/officeart/2005/8/layout/hierarchy1"/>
    <dgm:cxn modelId="{35F5F104-059D-44C0-991C-2EFF3AEF5BB4}" type="presParOf" srcId="{F488842A-220F-4966-A888-29C95FFD02E9}" destId="{466E84DE-513A-4CD8-8021-0AAB06F43FA0}" srcOrd="0" destOrd="0" presId="urn:microsoft.com/office/officeart/2005/8/layout/hierarchy1"/>
    <dgm:cxn modelId="{A18FAA93-A43F-4545-A06E-9A40465AE187}" type="presParOf" srcId="{466E84DE-513A-4CD8-8021-0AAB06F43FA0}" destId="{37D44754-242F-499B-8E57-723146CEF916}" srcOrd="0" destOrd="0" presId="urn:microsoft.com/office/officeart/2005/8/layout/hierarchy1"/>
    <dgm:cxn modelId="{8D23F788-53C4-40DB-A38A-8B7242D876F2}" type="presParOf" srcId="{466E84DE-513A-4CD8-8021-0AAB06F43FA0}" destId="{5F4E97C0-61B4-4E1A-80ED-865EE12F6330}" srcOrd="1" destOrd="0" presId="urn:microsoft.com/office/officeart/2005/8/layout/hierarchy1"/>
    <dgm:cxn modelId="{03ACAF29-D2E6-460B-8099-B22F0F4A33A4}" type="presParOf" srcId="{F488842A-220F-4966-A888-29C95FFD02E9}" destId="{D203B528-0EB1-419F-B743-DC7E0003C87B}" srcOrd="1" destOrd="0" presId="urn:microsoft.com/office/officeart/2005/8/layout/hierarchy1"/>
    <dgm:cxn modelId="{C96CE840-F2FF-4635-BCCB-8F00187F15C6}" type="presParOf" srcId="{D203B528-0EB1-419F-B743-DC7E0003C87B}" destId="{ED221E32-8F16-4655-B089-074647D49F79}" srcOrd="0" destOrd="0" presId="urn:microsoft.com/office/officeart/2005/8/layout/hierarchy1"/>
    <dgm:cxn modelId="{1642ECA9-B4B0-45BB-88C5-77D89338BBF0}" type="presParOf" srcId="{D203B528-0EB1-419F-B743-DC7E0003C87B}" destId="{7A178A22-99D7-4344-BA11-D9A8FDC4FFD5}" srcOrd="1" destOrd="0" presId="urn:microsoft.com/office/officeart/2005/8/layout/hierarchy1"/>
    <dgm:cxn modelId="{B2CD36E2-0F9A-4B10-8C4D-AF5A4C7565C7}" type="presParOf" srcId="{7A178A22-99D7-4344-BA11-D9A8FDC4FFD5}" destId="{E6708C5B-D24A-4B4B-9F56-A90E087145E4}" srcOrd="0" destOrd="0" presId="urn:microsoft.com/office/officeart/2005/8/layout/hierarchy1"/>
    <dgm:cxn modelId="{9792ED45-A2A8-4A66-9D3F-2245366B9266}" type="presParOf" srcId="{E6708C5B-D24A-4B4B-9F56-A90E087145E4}" destId="{DDE546E0-7B28-48A3-9F28-6FE9D48A84F2}" srcOrd="0" destOrd="0" presId="urn:microsoft.com/office/officeart/2005/8/layout/hierarchy1"/>
    <dgm:cxn modelId="{5B529CF3-9230-495E-9095-8DFAE5DAB1E4}" type="presParOf" srcId="{E6708C5B-D24A-4B4B-9F56-A90E087145E4}" destId="{37022683-BB4A-4D4D-98FC-7538B09EAB8B}" srcOrd="1" destOrd="0" presId="urn:microsoft.com/office/officeart/2005/8/layout/hierarchy1"/>
    <dgm:cxn modelId="{B08C6A2D-3535-4D70-9D38-0AD9780B56C3}" type="presParOf" srcId="{7A178A22-99D7-4344-BA11-D9A8FDC4FFD5}" destId="{B5010ED5-F835-4418-A5BC-D12DED91AA05}" srcOrd="1" destOrd="0" presId="urn:microsoft.com/office/officeart/2005/8/layout/hierarchy1"/>
    <dgm:cxn modelId="{5F880C75-80BC-45E5-A264-EEA38FDD877B}" type="presParOf" srcId="{B5010ED5-F835-4418-A5BC-D12DED91AA05}" destId="{E0549B2A-8395-46C9-8F77-45D3C095B953}" srcOrd="0" destOrd="0" presId="urn:microsoft.com/office/officeart/2005/8/layout/hierarchy1"/>
    <dgm:cxn modelId="{430518F0-FC07-40BF-BE04-73358137564D}" type="presParOf" srcId="{B5010ED5-F835-4418-A5BC-D12DED91AA05}" destId="{D81C7462-7FDE-4603-81C0-F6529854F2B8}" srcOrd="1" destOrd="0" presId="urn:microsoft.com/office/officeart/2005/8/layout/hierarchy1"/>
    <dgm:cxn modelId="{593F93FB-E19B-47EC-BA56-3E64563C0727}" type="presParOf" srcId="{D81C7462-7FDE-4603-81C0-F6529854F2B8}" destId="{E70AC074-62F1-41C6-BC2E-E1905B125BD0}" srcOrd="0" destOrd="0" presId="urn:microsoft.com/office/officeart/2005/8/layout/hierarchy1"/>
    <dgm:cxn modelId="{A9A340EC-8C5F-4857-A7C0-69C1A08B7819}" type="presParOf" srcId="{E70AC074-62F1-41C6-BC2E-E1905B125BD0}" destId="{00F8F42E-E146-4FB7-8168-643503CEA1E9}" srcOrd="0" destOrd="0" presId="urn:microsoft.com/office/officeart/2005/8/layout/hierarchy1"/>
    <dgm:cxn modelId="{740ED475-1285-468F-B42A-D98D3FD3E196}" type="presParOf" srcId="{E70AC074-62F1-41C6-BC2E-E1905B125BD0}" destId="{A49427F7-2783-40C2-81A8-7B4B66C86D9F}" srcOrd="1" destOrd="0" presId="urn:microsoft.com/office/officeart/2005/8/layout/hierarchy1"/>
    <dgm:cxn modelId="{44C479E5-F52E-412F-9DB8-7EDB0552AB33}" type="presParOf" srcId="{D81C7462-7FDE-4603-81C0-F6529854F2B8}" destId="{8B1214CA-E2AF-4E56-BBDE-947BDC649E20}" srcOrd="1" destOrd="0" presId="urn:microsoft.com/office/officeart/2005/8/layout/hierarchy1"/>
    <dgm:cxn modelId="{C5277376-EA84-457A-BB87-4988EE78AB84}" type="presParOf" srcId="{B5010ED5-F835-4418-A5BC-D12DED91AA05}" destId="{13882BDC-E7C3-48B2-8AF8-28556E7D235A}" srcOrd="2" destOrd="0" presId="urn:microsoft.com/office/officeart/2005/8/layout/hierarchy1"/>
    <dgm:cxn modelId="{62048403-7AA1-4723-AC32-5C0FF4D06B2B}" type="presParOf" srcId="{B5010ED5-F835-4418-A5BC-D12DED91AA05}" destId="{1DD74019-70A0-46F8-AFB4-3FF6970A235C}" srcOrd="3" destOrd="0" presId="urn:microsoft.com/office/officeart/2005/8/layout/hierarchy1"/>
    <dgm:cxn modelId="{66089D0D-E830-46EC-B0AD-8A12DFAD7D2A}" type="presParOf" srcId="{1DD74019-70A0-46F8-AFB4-3FF6970A235C}" destId="{9C2BA887-2601-4564-BEA5-1D9E3558AD2D}" srcOrd="0" destOrd="0" presId="urn:microsoft.com/office/officeart/2005/8/layout/hierarchy1"/>
    <dgm:cxn modelId="{D9ACE975-4360-4B92-A5C5-25AC4CFF0C31}" type="presParOf" srcId="{9C2BA887-2601-4564-BEA5-1D9E3558AD2D}" destId="{43B54929-51A6-4E73-A709-5454E7FF6DBB}" srcOrd="0" destOrd="0" presId="urn:microsoft.com/office/officeart/2005/8/layout/hierarchy1"/>
    <dgm:cxn modelId="{55BF8BB6-3A7E-4E0D-A711-CECA5C0E98EC}" type="presParOf" srcId="{9C2BA887-2601-4564-BEA5-1D9E3558AD2D}" destId="{9D2CD2D2-54E2-46D5-A4FB-1F645A6E4067}" srcOrd="1" destOrd="0" presId="urn:microsoft.com/office/officeart/2005/8/layout/hierarchy1"/>
    <dgm:cxn modelId="{58BF8409-0F11-419E-93A0-D040081E3081}" type="presParOf" srcId="{1DD74019-70A0-46F8-AFB4-3FF6970A235C}" destId="{46520C6F-A6B1-48F9-8C9E-24180E49BD4F}" srcOrd="1" destOrd="0" presId="urn:microsoft.com/office/officeart/2005/8/layout/hierarchy1"/>
    <dgm:cxn modelId="{B552D102-A24E-4FFF-993F-E813F595D1E3}" type="presParOf" srcId="{D203B528-0EB1-419F-B743-DC7E0003C87B}" destId="{A45C9D32-F7A7-4538-A16C-42A769D2748B}" srcOrd="2" destOrd="0" presId="urn:microsoft.com/office/officeart/2005/8/layout/hierarchy1"/>
    <dgm:cxn modelId="{792F0F2A-9496-45AC-9D26-B609D0EE0A8E}" type="presParOf" srcId="{D203B528-0EB1-419F-B743-DC7E0003C87B}" destId="{AFF73B41-FE29-4701-A4B3-C932672A4A57}" srcOrd="3" destOrd="0" presId="urn:microsoft.com/office/officeart/2005/8/layout/hierarchy1"/>
    <dgm:cxn modelId="{5DDBC132-E685-4072-89CF-70C03544947E}" type="presParOf" srcId="{AFF73B41-FE29-4701-A4B3-C932672A4A57}" destId="{3CEF772B-9A8F-43C3-8E4B-5BD57B0D5660}" srcOrd="0" destOrd="0" presId="urn:microsoft.com/office/officeart/2005/8/layout/hierarchy1"/>
    <dgm:cxn modelId="{95E48A5A-D1C4-423D-BCE1-39626CDB33B3}" type="presParOf" srcId="{3CEF772B-9A8F-43C3-8E4B-5BD57B0D5660}" destId="{75208111-0CFD-4DCF-A533-76504BE1470D}" srcOrd="0" destOrd="0" presId="urn:microsoft.com/office/officeart/2005/8/layout/hierarchy1"/>
    <dgm:cxn modelId="{35321B52-933C-4B96-BDAF-B670095FEF25}" type="presParOf" srcId="{3CEF772B-9A8F-43C3-8E4B-5BD57B0D5660}" destId="{7433C8A2-EE95-4B77-B2FB-B9EC72A280F8}" srcOrd="1" destOrd="0" presId="urn:microsoft.com/office/officeart/2005/8/layout/hierarchy1"/>
    <dgm:cxn modelId="{B5C9E442-890A-4B15-B676-A06C8B07187B}" type="presParOf" srcId="{AFF73B41-FE29-4701-A4B3-C932672A4A57}" destId="{87FC36B9-F6D0-44CF-9EEF-13F33D7AA847}" srcOrd="1" destOrd="0" presId="urn:microsoft.com/office/officeart/2005/8/layout/hierarchy1"/>
    <dgm:cxn modelId="{371E94AD-8D15-4C7D-9D98-C803719AF66A}" type="presParOf" srcId="{D203B528-0EB1-419F-B743-DC7E0003C87B}" destId="{E619EB72-C817-4F98-B5B3-C55EF810A533}" srcOrd="4" destOrd="0" presId="urn:microsoft.com/office/officeart/2005/8/layout/hierarchy1"/>
    <dgm:cxn modelId="{D2ED6B47-EA48-4080-A952-2BBA4432D3F2}" type="presParOf" srcId="{D203B528-0EB1-419F-B743-DC7E0003C87B}" destId="{BE97EA7C-BE05-497F-993B-2B0D9F92F376}" srcOrd="5" destOrd="0" presId="urn:microsoft.com/office/officeart/2005/8/layout/hierarchy1"/>
    <dgm:cxn modelId="{1DAEB38A-2A34-4F97-A577-3FE220FA9BD5}" type="presParOf" srcId="{BE97EA7C-BE05-497F-993B-2B0D9F92F376}" destId="{E017EC09-7D27-448F-A534-CDE9831D2C48}" srcOrd="0" destOrd="0" presId="urn:microsoft.com/office/officeart/2005/8/layout/hierarchy1"/>
    <dgm:cxn modelId="{42BB1C9E-B0D5-4F27-9CB2-839AC0064C6D}" type="presParOf" srcId="{E017EC09-7D27-448F-A534-CDE9831D2C48}" destId="{3CE53558-C9F1-4DF9-9193-E67D364F7CA3}" srcOrd="0" destOrd="0" presId="urn:microsoft.com/office/officeart/2005/8/layout/hierarchy1"/>
    <dgm:cxn modelId="{E29C835C-50A4-4E03-B433-2C1F0866FBAE}" type="presParOf" srcId="{E017EC09-7D27-448F-A534-CDE9831D2C48}" destId="{508C794C-DB1C-4D0C-96D0-23442EAB02AA}" srcOrd="1" destOrd="0" presId="urn:microsoft.com/office/officeart/2005/8/layout/hierarchy1"/>
    <dgm:cxn modelId="{A4FFD708-4132-4C9F-B94A-5663325B3627}" type="presParOf" srcId="{BE97EA7C-BE05-497F-993B-2B0D9F92F376}" destId="{B709005C-9D3A-459A-80F9-B0EA9061A19A}" srcOrd="1" destOrd="0" presId="urn:microsoft.com/office/officeart/2005/8/layout/hierarchy1"/>
    <dgm:cxn modelId="{5DE7EB6F-BEF0-46DD-A5F4-0E9620D2E908}" type="presParOf" srcId="{D203B528-0EB1-419F-B743-DC7E0003C87B}" destId="{62280843-ABC3-4C2C-9697-51656743FCE3}" srcOrd="6" destOrd="0" presId="urn:microsoft.com/office/officeart/2005/8/layout/hierarchy1"/>
    <dgm:cxn modelId="{61E96DB1-739D-474E-ACF0-844FB5E8A9F3}" type="presParOf" srcId="{D203B528-0EB1-419F-B743-DC7E0003C87B}" destId="{566624AE-8BDC-498A-ACF9-4EFDCE8DA324}" srcOrd="7" destOrd="0" presId="urn:microsoft.com/office/officeart/2005/8/layout/hierarchy1"/>
    <dgm:cxn modelId="{CC8504AE-B4ED-4B5A-9D27-9814A62CA6EC}" type="presParOf" srcId="{566624AE-8BDC-498A-ACF9-4EFDCE8DA324}" destId="{DA4BBE92-5538-46A1-84A4-1AC45097BF9D}" srcOrd="0" destOrd="0" presId="urn:microsoft.com/office/officeart/2005/8/layout/hierarchy1"/>
    <dgm:cxn modelId="{C5BFF1FD-2EFC-4079-B1F9-C8E100829546}" type="presParOf" srcId="{DA4BBE92-5538-46A1-84A4-1AC45097BF9D}" destId="{A4D3F26F-FF9D-4B20-B8D5-63F974E6A6DD}" srcOrd="0" destOrd="0" presId="urn:microsoft.com/office/officeart/2005/8/layout/hierarchy1"/>
    <dgm:cxn modelId="{FE95BFB7-360A-4321-8561-8E022EF51788}" type="presParOf" srcId="{DA4BBE92-5538-46A1-84A4-1AC45097BF9D}" destId="{48A901FF-B43B-44AA-8780-A80C6609A49C}" srcOrd="1" destOrd="0" presId="urn:microsoft.com/office/officeart/2005/8/layout/hierarchy1"/>
    <dgm:cxn modelId="{20C8CABE-5F7A-4BC6-9F14-313B6BD09682}" type="presParOf" srcId="{566624AE-8BDC-498A-ACF9-4EFDCE8DA324}" destId="{A344204E-0A65-472F-816C-641E189C9C21}" srcOrd="1" destOrd="0" presId="urn:microsoft.com/office/officeart/2005/8/layout/hierarchy1"/>
    <dgm:cxn modelId="{343A9D89-8F7A-4528-BB51-785EFBD1E5B7}" type="presParOf" srcId="{A344204E-0A65-472F-816C-641E189C9C21}" destId="{A3DAB622-02F5-4CE7-9C89-1959A5D637F7}" srcOrd="0" destOrd="0" presId="urn:microsoft.com/office/officeart/2005/8/layout/hierarchy1"/>
    <dgm:cxn modelId="{73D2A32E-7A9C-4275-A129-93B07576C3DF}" type="presParOf" srcId="{A344204E-0A65-472F-816C-641E189C9C21}" destId="{790B05B1-10A1-40A7-8D60-43E33FE3627D}" srcOrd="1" destOrd="0" presId="urn:microsoft.com/office/officeart/2005/8/layout/hierarchy1"/>
    <dgm:cxn modelId="{0ABB56DF-BBBE-439B-B88B-767D58CD9612}" type="presParOf" srcId="{790B05B1-10A1-40A7-8D60-43E33FE3627D}" destId="{F004A388-D550-4F87-9530-58C7A6CDFDA4}" srcOrd="0" destOrd="0" presId="urn:microsoft.com/office/officeart/2005/8/layout/hierarchy1"/>
    <dgm:cxn modelId="{97BA8DC8-3503-45EA-82DB-A2689AE1248A}" type="presParOf" srcId="{F004A388-D550-4F87-9530-58C7A6CDFDA4}" destId="{55090287-8967-4ECD-88C3-976AF141338F}" srcOrd="0" destOrd="0" presId="urn:microsoft.com/office/officeart/2005/8/layout/hierarchy1"/>
    <dgm:cxn modelId="{582D64D8-251F-4295-AA08-B7B937BFBE59}" type="presParOf" srcId="{F004A388-D550-4F87-9530-58C7A6CDFDA4}" destId="{304BDF71-0724-4974-9C53-83A211DC1647}" srcOrd="1" destOrd="0" presId="urn:microsoft.com/office/officeart/2005/8/layout/hierarchy1"/>
    <dgm:cxn modelId="{AB60E458-C6A9-423A-8143-9CFFC2EB4F64}" type="presParOf" srcId="{790B05B1-10A1-40A7-8D60-43E33FE3627D}" destId="{AC1387E5-1B1D-419E-9387-F076F0E96018}" srcOrd="1" destOrd="0" presId="urn:microsoft.com/office/officeart/2005/8/layout/hierarchy1"/>
    <dgm:cxn modelId="{6B399D7A-B42D-4AA4-AE35-0169E81D92F6}" type="presParOf" srcId="{A344204E-0A65-472F-816C-641E189C9C21}" destId="{A1356286-B6AA-4749-B5F6-EA4285132A75}" srcOrd="2" destOrd="0" presId="urn:microsoft.com/office/officeart/2005/8/layout/hierarchy1"/>
    <dgm:cxn modelId="{69E3EEF9-151B-4F70-980F-BD799C8264A3}" type="presParOf" srcId="{A344204E-0A65-472F-816C-641E189C9C21}" destId="{E065E052-18EF-4A9F-A473-277583E0000A}" srcOrd="3" destOrd="0" presId="urn:microsoft.com/office/officeart/2005/8/layout/hierarchy1"/>
    <dgm:cxn modelId="{D7C54767-4831-4D40-A08A-FBDF4FE2DAC1}" type="presParOf" srcId="{E065E052-18EF-4A9F-A473-277583E0000A}" destId="{FB88FFBF-7001-4528-874E-1AA027D2EEFF}" srcOrd="0" destOrd="0" presId="urn:microsoft.com/office/officeart/2005/8/layout/hierarchy1"/>
    <dgm:cxn modelId="{DE593891-B569-40E7-8D9F-EC2808A07B32}" type="presParOf" srcId="{FB88FFBF-7001-4528-874E-1AA027D2EEFF}" destId="{0E314132-196D-46D0-9A25-857469851535}" srcOrd="0" destOrd="0" presId="urn:microsoft.com/office/officeart/2005/8/layout/hierarchy1"/>
    <dgm:cxn modelId="{A2586600-0A13-4481-A7DD-8086FBFC6A2B}" type="presParOf" srcId="{FB88FFBF-7001-4528-874E-1AA027D2EEFF}" destId="{90B376FE-B3EB-415E-9CEE-67DD5BDA539E}" srcOrd="1" destOrd="0" presId="urn:microsoft.com/office/officeart/2005/8/layout/hierarchy1"/>
    <dgm:cxn modelId="{C4B5F9EF-CD36-455D-A03E-2C61532B3FF9}" type="presParOf" srcId="{E065E052-18EF-4A9F-A473-277583E0000A}" destId="{7E5A1813-88D0-4026-AEF9-8DA5FE8C1BFF}" srcOrd="1" destOrd="0" presId="urn:microsoft.com/office/officeart/2005/8/layout/hierarchy1"/>
  </dgm:cxnLst>
  <dgm:bg>
    <a:gradFill flip="none" rotWithShape="1">
      <a:gsLst>
        <a:gs pos="0">
          <a:srgbClr val="F8B714"/>
        </a:gs>
        <a:gs pos="50000">
          <a:schemeClr val="accent1">
            <a:shade val="67500"/>
            <a:satMod val="115000"/>
          </a:schemeClr>
        </a:gs>
        <a:gs pos="100000">
          <a:schemeClr val="accent1">
            <a:shade val="100000"/>
            <a:satMod val="115000"/>
          </a:schemeClr>
        </a:gs>
      </a:gsLst>
      <a:lin ang="5400000" scaled="1"/>
      <a:tileRect/>
    </a:gra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1356286-B6AA-4749-B5F6-EA4285132A75}">
      <dsp:nvSpPr>
        <dsp:cNvPr id="0" name=""/>
        <dsp:cNvSpPr/>
      </dsp:nvSpPr>
      <dsp:spPr>
        <a:xfrm>
          <a:off x="7140535" y="3752661"/>
          <a:ext cx="885720" cy="454158"/>
        </a:xfrm>
        <a:custGeom>
          <a:avLst/>
          <a:gdLst/>
          <a:ahLst/>
          <a:cxnLst/>
          <a:rect l="0" t="0" r="0" b="0"/>
          <a:pathLst>
            <a:path>
              <a:moveTo>
                <a:pt x="0" y="0"/>
              </a:moveTo>
              <a:lnTo>
                <a:pt x="0" y="319215"/>
              </a:lnTo>
              <a:lnTo>
                <a:pt x="885720" y="319215"/>
              </a:lnTo>
              <a:lnTo>
                <a:pt x="885720" y="454158"/>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DAB622-02F5-4CE7-9C89-1959A5D637F7}">
      <dsp:nvSpPr>
        <dsp:cNvPr id="0" name=""/>
        <dsp:cNvSpPr/>
      </dsp:nvSpPr>
      <dsp:spPr>
        <a:xfrm>
          <a:off x="6023002" y="3752661"/>
          <a:ext cx="1117532" cy="454158"/>
        </a:xfrm>
        <a:custGeom>
          <a:avLst/>
          <a:gdLst/>
          <a:ahLst/>
          <a:cxnLst/>
          <a:rect l="0" t="0" r="0" b="0"/>
          <a:pathLst>
            <a:path>
              <a:moveTo>
                <a:pt x="1117532" y="0"/>
              </a:moveTo>
              <a:lnTo>
                <a:pt x="1117532" y="319215"/>
              </a:lnTo>
              <a:lnTo>
                <a:pt x="0" y="319215"/>
              </a:lnTo>
              <a:lnTo>
                <a:pt x="0" y="454158"/>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280843-ABC3-4C2C-9697-51656743FCE3}">
      <dsp:nvSpPr>
        <dsp:cNvPr id="0" name=""/>
        <dsp:cNvSpPr/>
      </dsp:nvSpPr>
      <dsp:spPr>
        <a:xfrm>
          <a:off x="4486227" y="2422818"/>
          <a:ext cx="2654307" cy="404866"/>
        </a:xfrm>
        <a:custGeom>
          <a:avLst/>
          <a:gdLst/>
          <a:ahLst/>
          <a:cxnLst/>
          <a:rect l="0" t="0" r="0" b="0"/>
          <a:pathLst>
            <a:path>
              <a:moveTo>
                <a:pt x="0" y="0"/>
              </a:moveTo>
              <a:lnTo>
                <a:pt x="0" y="269923"/>
              </a:lnTo>
              <a:lnTo>
                <a:pt x="2654307" y="269923"/>
              </a:lnTo>
              <a:lnTo>
                <a:pt x="2654307" y="40486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19EB72-C817-4F98-B5B3-C55EF810A533}">
      <dsp:nvSpPr>
        <dsp:cNvPr id="0" name=""/>
        <dsp:cNvSpPr/>
      </dsp:nvSpPr>
      <dsp:spPr>
        <a:xfrm>
          <a:off x="4486227" y="2422818"/>
          <a:ext cx="697659" cy="435381"/>
        </a:xfrm>
        <a:custGeom>
          <a:avLst/>
          <a:gdLst/>
          <a:ahLst/>
          <a:cxnLst/>
          <a:rect l="0" t="0" r="0" b="0"/>
          <a:pathLst>
            <a:path>
              <a:moveTo>
                <a:pt x="0" y="0"/>
              </a:moveTo>
              <a:lnTo>
                <a:pt x="0" y="300438"/>
              </a:lnTo>
              <a:lnTo>
                <a:pt x="697659" y="300438"/>
              </a:lnTo>
              <a:lnTo>
                <a:pt x="697659" y="43538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5C9D32-F7A7-4538-A16C-42A769D2748B}">
      <dsp:nvSpPr>
        <dsp:cNvPr id="0" name=""/>
        <dsp:cNvSpPr/>
      </dsp:nvSpPr>
      <dsp:spPr>
        <a:xfrm>
          <a:off x="3403530" y="2422818"/>
          <a:ext cx="1082697" cy="435381"/>
        </a:xfrm>
        <a:custGeom>
          <a:avLst/>
          <a:gdLst/>
          <a:ahLst/>
          <a:cxnLst/>
          <a:rect l="0" t="0" r="0" b="0"/>
          <a:pathLst>
            <a:path>
              <a:moveTo>
                <a:pt x="1082697" y="0"/>
              </a:moveTo>
              <a:lnTo>
                <a:pt x="1082697" y="300438"/>
              </a:lnTo>
              <a:lnTo>
                <a:pt x="0" y="300438"/>
              </a:lnTo>
              <a:lnTo>
                <a:pt x="0" y="43538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882BDC-E7C3-48B2-8AF8-28556E7D235A}">
      <dsp:nvSpPr>
        <dsp:cNvPr id="0" name=""/>
        <dsp:cNvSpPr/>
      </dsp:nvSpPr>
      <dsp:spPr>
        <a:xfrm>
          <a:off x="1623174" y="3783176"/>
          <a:ext cx="890178" cy="423643"/>
        </a:xfrm>
        <a:custGeom>
          <a:avLst/>
          <a:gdLst/>
          <a:ahLst/>
          <a:cxnLst/>
          <a:rect l="0" t="0" r="0" b="0"/>
          <a:pathLst>
            <a:path>
              <a:moveTo>
                <a:pt x="0" y="0"/>
              </a:moveTo>
              <a:lnTo>
                <a:pt x="0" y="288700"/>
              </a:lnTo>
              <a:lnTo>
                <a:pt x="890178" y="288700"/>
              </a:lnTo>
              <a:lnTo>
                <a:pt x="890178" y="423643"/>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549B2A-8395-46C9-8F77-45D3C095B953}">
      <dsp:nvSpPr>
        <dsp:cNvPr id="0" name=""/>
        <dsp:cNvSpPr/>
      </dsp:nvSpPr>
      <dsp:spPr>
        <a:xfrm>
          <a:off x="689179" y="3783176"/>
          <a:ext cx="933994" cy="406337"/>
        </a:xfrm>
        <a:custGeom>
          <a:avLst/>
          <a:gdLst/>
          <a:ahLst/>
          <a:cxnLst/>
          <a:rect l="0" t="0" r="0" b="0"/>
          <a:pathLst>
            <a:path>
              <a:moveTo>
                <a:pt x="933994" y="0"/>
              </a:moveTo>
              <a:lnTo>
                <a:pt x="933994" y="271394"/>
              </a:lnTo>
              <a:lnTo>
                <a:pt x="0" y="271394"/>
              </a:lnTo>
              <a:lnTo>
                <a:pt x="0" y="406337"/>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221E32-8F16-4655-B089-074647D49F79}">
      <dsp:nvSpPr>
        <dsp:cNvPr id="0" name=""/>
        <dsp:cNvSpPr/>
      </dsp:nvSpPr>
      <dsp:spPr>
        <a:xfrm>
          <a:off x="1623174" y="2422818"/>
          <a:ext cx="2863053" cy="435381"/>
        </a:xfrm>
        <a:custGeom>
          <a:avLst/>
          <a:gdLst/>
          <a:ahLst/>
          <a:cxnLst/>
          <a:rect l="0" t="0" r="0" b="0"/>
          <a:pathLst>
            <a:path>
              <a:moveTo>
                <a:pt x="2863053" y="0"/>
              </a:moveTo>
              <a:lnTo>
                <a:pt x="2863053" y="300438"/>
              </a:lnTo>
              <a:lnTo>
                <a:pt x="0" y="300438"/>
              </a:lnTo>
              <a:lnTo>
                <a:pt x="0" y="43538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D44754-242F-499B-8E57-723146CEF916}">
      <dsp:nvSpPr>
        <dsp:cNvPr id="0" name=""/>
        <dsp:cNvSpPr/>
      </dsp:nvSpPr>
      <dsp:spPr>
        <a:xfrm>
          <a:off x="3552897" y="1060689"/>
          <a:ext cx="1866660" cy="1362129"/>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4E97C0-61B4-4E1A-80ED-865EE12F6330}">
      <dsp:nvSpPr>
        <dsp:cNvPr id="0" name=""/>
        <dsp:cNvSpPr/>
      </dsp:nvSpPr>
      <dsp:spPr>
        <a:xfrm>
          <a:off x="3714748" y="1214447"/>
          <a:ext cx="1866660" cy="1362129"/>
        </a:xfrm>
        <a:prstGeom prst="roundRect">
          <a:avLst>
            <a:gd name="adj" fmla="val 10000"/>
          </a:avLst>
        </a:prstGeom>
        <a:gradFill rotWithShape="0">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gra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smtClean="0">
              <a:solidFill>
                <a:srgbClr val="FF0000"/>
              </a:solidFill>
            </a:rPr>
            <a:t>Виды агрессии</a:t>
          </a:r>
          <a:endParaRPr lang="ru-RU" sz="1600" b="1" kern="1200" dirty="0">
            <a:solidFill>
              <a:srgbClr val="FF0000"/>
            </a:solidFill>
          </a:endParaRPr>
        </a:p>
      </dsp:txBody>
      <dsp:txXfrm>
        <a:off x="3714748" y="1214447"/>
        <a:ext cx="1866660" cy="1362129"/>
      </dsp:txXfrm>
    </dsp:sp>
    <dsp:sp modelId="{DDE546E0-7B28-48A3-9F28-6FE9D48A84F2}">
      <dsp:nvSpPr>
        <dsp:cNvPr id="0" name=""/>
        <dsp:cNvSpPr/>
      </dsp:nvSpPr>
      <dsp:spPr>
        <a:xfrm>
          <a:off x="894846" y="2858200"/>
          <a:ext cx="1456655" cy="924976"/>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022683-BB4A-4D4D-98FC-7538B09EAB8B}">
      <dsp:nvSpPr>
        <dsp:cNvPr id="0" name=""/>
        <dsp:cNvSpPr/>
      </dsp:nvSpPr>
      <dsp:spPr>
        <a:xfrm>
          <a:off x="1056697" y="3011958"/>
          <a:ext cx="1456655" cy="924976"/>
        </a:xfrm>
        <a:prstGeom prst="roundRect">
          <a:avLst>
            <a:gd name="adj" fmla="val 10000"/>
          </a:avLst>
        </a:prstGeom>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cap="flat" cmpd="sng" algn="ctr">
          <a:solidFill>
            <a:srgbClr val="92D050"/>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smtClean="0"/>
            <a:t>Физическая</a:t>
          </a:r>
          <a:endParaRPr lang="ru-RU" sz="1600" b="1" kern="1200" dirty="0"/>
        </a:p>
      </dsp:txBody>
      <dsp:txXfrm>
        <a:off x="1056697" y="3011958"/>
        <a:ext cx="1456655" cy="924976"/>
      </dsp:txXfrm>
    </dsp:sp>
    <dsp:sp modelId="{00F8F42E-E146-4FB7-8168-643503CEA1E9}">
      <dsp:nvSpPr>
        <dsp:cNvPr id="0" name=""/>
        <dsp:cNvSpPr/>
      </dsp:nvSpPr>
      <dsp:spPr>
        <a:xfrm>
          <a:off x="-39147" y="4189514"/>
          <a:ext cx="1456655" cy="924976"/>
        </a:xfrm>
        <a:prstGeom prst="roundRect">
          <a:avLst>
            <a:gd name="adj" fmla="val 10000"/>
          </a:avLst>
        </a:prstGeom>
        <a:solidFill>
          <a:srgbClr val="F8B71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9427F7-2783-40C2-81A8-7B4B66C86D9F}">
      <dsp:nvSpPr>
        <dsp:cNvPr id="0" name=""/>
        <dsp:cNvSpPr/>
      </dsp:nvSpPr>
      <dsp:spPr>
        <a:xfrm>
          <a:off x="122702" y="4343272"/>
          <a:ext cx="1456655" cy="924976"/>
        </a:xfrm>
        <a:prstGeom prst="roundRect">
          <a:avLst>
            <a:gd name="adj" fmla="val 10000"/>
          </a:avLst>
        </a:prstGeom>
        <a:gradFill rotWithShape="0">
          <a:gsLst>
            <a:gs pos="0">
              <a:srgbClr val="FFFF00"/>
            </a:gs>
            <a:gs pos="50000">
              <a:schemeClr val="accent1">
                <a:tint val="44500"/>
                <a:satMod val="160000"/>
              </a:schemeClr>
            </a:gs>
            <a:gs pos="100000">
              <a:schemeClr val="accent1">
                <a:tint val="23500"/>
                <a:satMod val="160000"/>
              </a:schemeClr>
            </a:gs>
          </a:gsLst>
          <a:lin ang="5400000" scaled="0"/>
        </a:gra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smtClean="0"/>
            <a:t>Прямая</a:t>
          </a:r>
          <a:endParaRPr lang="ru-RU" sz="1600" b="1" kern="1200" dirty="0"/>
        </a:p>
      </dsp:txBody>
      <dsp:txXfrm>
        <a:off x="122702" y="4343272"/>
        <a:ext cx="1456655" cy="924976"/>
      </dsp:txXfrm>
    </dsp:sp>
    <dsp:sp modelId="{43B54929-51A6-4E73-A709-5454E7FF6DBB}">
      <dsp:nvSpPr>
        <dsp:cNvPr id="0" name=""/>
        <dsp:cNvSpPr/>
      </dsp:nvSpPr>
      <dsp:spPr>
        <a:xfrm>
          <a:off x="1785024" y="4206820"/>
          <a:ext cx="1456655" cy="924976"/>
        </a:xfrm>
        <a:prstGeom prst="roundRect">
          <a:avLst>
            <a:gd name="adj" fmla="val 10000"/>
          </a:avLst>
        </a:prstGeom>
        <a:solidFill>
          <a:srgbClr val="F8B71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2CD2D2-54E2-46D5-A4FB-1F645A6E4067}">
      <dsp:nvSpPr>
        <dsp:cNvPr id="0" name=""/>
        <dsp:cNvSpPr/>
      </dsp:nvSpPr>
      <dsp:spPr>
        <a:xfrm>
          <a:off x="1946875" y="4360578"/>
          <a:ext cx="1456655" cy="924976"/>
        </a:xfrm>
        <a:prstGeom prst="roundRect">
          <a:avLst>
            <a:gd name="adj" fmla="val 10000"/>
          </a:avLst>
        </a:prstGeom>
        <a:gradFill rotWithShape="0">
          <a:gsLst>
            <a:gs pos="0">
              <a:srgbClr val="FFFF00"/>
            </a:gs>
            <a:gs pos="50000">
              <a:schemeClr val="accent1">
                <a:tint val="44500"/>
                <a:satMod val="160000"/>
              </a:schemeClr>
            </a:gs>
            <a:gs pos="100000">
              <a:schemeClr val="accent1">
                <a:tint val="23500"/>
                <a:satMod val="160000"/>
              </a:schemeClr>
            </a:gs>
          </a:gsLst>
          <a:lin ang="5400000" scaled="0"/>
        </a:gra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smtClean="0"/>
            <a:t>Косвенная</a:t>
          </a:r>
          <a:endParaRPr lang="ru-RU" sz="1600" b="1" kern="1200" dirty="0"/>
        </a:p>
      </dsp:txBody>
      <dsp:txXfrm>
        <a:off x="1946875" y="4360578"/>
        <a:ext cx="1456655" cy="924976"/>
      </dsp:txXfrm>
    </dsp:sp>
    <dsp:sp modelId="{75208111-0CFD-4DCF-A533-76504BE1470D}">
      <dsp:nvSpPr>
        <dsp:cNvPr id="0" name=""/>
        <dsp:cNvSpPr/>
      </dsp:nvSpPr>
      <dsp:spPr>
        <a:xfrm>
          <a:off x="2675202" y="2858200"/>
          <a:ext cx="1456655" cy="924976"/>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33C8A2-EE95-4B77-B2FB-B9EC72A280F8}">
      <dsp:nvSpPr>
        <dsp:cNvPr id="0" name=""/>
        <dsp:cNvSpPr/>
      </dsp:nvSpPr>
      <dsp:spPr>
        <a:xfrm>
          <a:off x="2837053" y="3011958"/>
          <a:ext cx="1456655" cy="924976"/>
        </a:xfrm>
        <a:prstGeom prst="roundRect">
          <a:avLst>
            <a:gd name="adj" fmla="val 10000"/>
          </a:avLst>
        </a:prstGeom>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cap="flat" cmpd="sng" algn="ctr">
          <a:solidFill>
            <a:srgbClr val="92D050"/>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smtClean="0"/>
            <a:t>Вербальная</a:t>
          </a:r>
          <a:endParaRPr lang="ru-RU" sz="1600" b="1" kern="1200" dirty="0"/>
        </a:p>
      </dsp:txBody>
      <dsp:txXfrm>
        <a:off x="2837053" y="3011958"/>
        <a:ext cx="1456655" cy="924976"/>
      </dsp:txXfrm>
    </dsp:sp>
    <dsp:sp modelId="{3CE53558-C9F1-4DF9-9193-E67D364F7CA3}">
      <dsp:nvSpPr>
        <dsp:cNvPr id="0" name=""/>
        <dsp:cNvSpPr/>
      </dsp:nvSpPr>
      <dsp:spPr>
        <a:xfrm>
          <a:off x="4455559" y="2858200"/>
          <a:ext cx="1456655" cy="924976"/>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8C794C-DB1C-4D0C-96D0-23442EAB02AA}">
      <dsp:nvSpPr>
        <dsp:cNvPr id="0" name=""/>
        <dsp:cNvSpPr/>
      </dsp:nvSpPr>
      <dsp:spPr>
        <a:xfrm>
          <a:off x="4617410" y="3011958"/>
          <a:ext cx="1456655" cy="924976"/>
        </a:xfrm>
        <a:prstGeom prst="roundRect">
          <a:avLst>
            <a:gd name="adj" fmla="val 10000"/>
          </a:avLst>
        </a:prstGeom>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cap="flat" cmpd="sng" algn="ctr">
          <a:solidFill>
            <a:srgbClr val="92D050"/>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smtClean="0"/>
            <a:t>Раздражение</a:t>
          </a:r>
          <a:endParaRPr lang="ru-RU" sz="1600" b="1" kern="1200" dirty="0"/>
        </a:p>
      </dsp:txBody>
      <dsp:txXfrm>
        <a:off x="4617410" y="3011958"/>
        <a:ext cx="1456655" cy="924976"/>
      </dsp:txXfrm>
    </dsp:sp>
    <dsp:sp modelId="{A4D3F26F-FF9D-4B20-B8D5-63F974E6A6DD}">
      <dsp:nvSpPr>
        <dsp:cNvPr id="0" name=""/>
        <dsp:cNvSpPr/>
      </dsp:nvSpPr>
      <dsp:spPr>
        <a:xfrm>
          <a:off x="6240373" y="2827685"/>
          <a:ext cx="1800323" cy="924976"/>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A901FF-B43B-44AA-8780-A80C6609A49C}">
      <dsp:nvSpPr>
        <dsp:cNvPr id="0" name=""/>
        <dsp:cNvSpPr/>
      </dsp:nvSpPr>
      <dsp:spPr>
        <a:xfrm>
          <a:off x="6402223" y="2981443"/>
          <a:ext cx="1800323" cy="924976"/>
        </a:xfrm>
        <a:prstGeom prst="roundRect">
          <a:avLst>
            <a:gd name="adj" fmla="val 10000"/>
          </a:avLst>
        </a:prstGeom>
        <a:gradFill rotWithShape="0">
          <a:gsLst>
            <a:gs pos="0">
              <a:srgbClr val="0070C0"/>
            </a:gs>
            <a:gs pos="50000">
              <a:schemeClr val="accent1">
                <a:tint val="44500"/>
                <a:satMod val="160000"/>
              </a:schemeClr>
            </a:gs>
            <a:gs pos="100000">
              <a:schemeClr val="accent1">
                <a:tint val="23500"/>
                <a:satMod val="160000"/>
              </a:schemeClr>
            </a:gs>
          </a:gsLst>
          <a:lin ang="5400000" scaled="0"/>
        </a:gradFill>
        <a:ln w="25400" cap="flat" cmpd="sng" algn="ctr">
          <a:solidFill>
            <a:srgbClr val="92D050"/>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smtClean="0"/>
            <a:t>Враждебность</a:t>
          </a:r>
          <a:endParaRPr lang="ru-RU" sz="1600" b="1" kern="1200" dirty="0"/>
        </a:p>
      </dsp:txBody>
      <dsp:txXfrm>
        <a:off x="6402223" y="2981443"/>
        <a:ext cx="1800323" cy="924976"/>
      </dsp:txXfrm>
    </dsp:sp>
    <dsp:sp modelId="{55090287-8967-4ECD-88C3-976AF141338F}">
      <dsp:nvSpPr>
        <dsp:cNvPr id="0" name=""/>
        <dsp:cNvSpPr/>
      </dsp:nvSpPr>
      <dsp:spPr>
        <a:xfrm>
          <a:off x="5294674" y="4206820"/>
          <a:ext cx="1456655" cy="924976"/>
        </a:xfrm>
        <a:prstGeom prst="roundRect">
          <a:avLst>
            <a:gd name="adj" fmla="val 10000"/>
          </a:avLst>
        </a:prstGeom>
        <a:solidFill>
          <a:srgbClr val="F8B71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4BDF71-0724-4974-9C53-83A211DC1647}">
      <dsp:nvSpPr>
        <dsp:cNvPr id="0" name=""/>
        <dsp:cNvSpPr/>
      </dsp:nvSpPr>
      <dsp:spPr>
        <a:xfrm>
          <a:off x="5456525" y="4360578"/>
          <a:ext cx="1456655" cy="924976"/>
        </a:xfrm>
        <a:prstGeom prst="roundRect">
          <a:avLst>
            <a:gd name="adj" fmla="val 10000"/>
          </a:avLst>
        </a:prstGeom>
        <a:gradFill rotWithShape="0">
          <a:gsLst>
            <a:gs pos="0">
              <a:srgbClr val="0070C0"/>
            </a:gs>
            <a:gs pos="50000">
              <a:schemeClr val="accent1">
                <a:tint val="44500"/>
                <a:satMod val="160000"/>
              </a:schemeClr>
            </a:gs>
            <a:gs pos="100000">
              <a:schemeClr val="accent1">
                <a:tint val="23500"/>
                <a:satMod val="160000"/>
              </a:schemeClr>
            </a:gs>
          </a:gsLst>
          <a:lin ang="5400000" scaled="0"/>
        </a:gradFill>
        <a:ln w="25400" cap="flat" cmpd="sng" algn="ctr">
          <a:solidFill>
            <a:srgbClr val="92D050"/>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smtClean="0"/>
            <a:t>Обида</a:t>
          </a:r>
          <a:endParaRPr lang="ru-RU" sz="1600" b="1" kern="1200" dirty="0"/>
        </a:p>
      </dsp:txBody>
      <dsp:txXfrm>
        <a:off x="5456525" y="4360578"/>
        <a:ext cx="1456655" cy="924976"/>
      </dsp:txXfrm>
    </dsp:sp>
    <dsp:sp modelId="{0E314132-196D-46D0-9A25-857469851535}">
      <dsp:nvSpPr>
        <dsp:cNvPr id="0" name=""/>
        <dsp:cNvSpPr/>
      </dsp:nvSpPr>
      <dsp:spPr>
        <a:xfrm>
          <a:off x="7075031" y="4206820"/>
          <a:ext cx="1902450" cy="924976"/>
        </a:xfrm>
        <a:prstGeom prst="roundRect">
          <a:avLst>
            <a:gd name="adj" fmla="val 10000"/>
          </a:avLst>
        </a:prstGeom>
        <a:solidFill>
          <a:srgbClr val="F8B71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B376FE-B3EB-415E-9CEE-67DD5BDA539E}">
      <dsp:nvSpPr>
        <dsp:cNvPr id="0" name=""/>
        <dsp:cNvSpPr/>
      </dsp:nvSpPr>
      <dsp:spPr>
        <a:xfrm>
          <a:off x="7236881" y="4360578"/>
          <a:ext cx="1902450" cy="924976"/>
        </a:xfrm>
        <a:prstGeom prst="roundRect">
          <a:avLst>
            <a:gd name="adj" fmla="val 10000"/>
          </a:avLst>
        </a:prstGeom>
        <a:gradFill rotWithShape="0">
          <a:gsLst>
            <a:gs pos="0">
              <a:srgbClr val="0070C0"/>
            </a:gs>
            <a:gs pos="50000">
              <a:schemeClr val="accent1">
                <a:tint val="44500"/>
                <a:satMod val="160000"/>
              </a:schemeClr>
            </a:gs>
            <a:gs pos="100000">
              <a:schemeClr val="accent1">
                <a:tint val="23500"/>
                <a:satMod val="160000"/>
              </a:schemeClr>
            </a:gs>
          </a:gsLst>
          <a:lin ang="5400000" scaled="0"/>
        </a:gradFill>
        <a:ln w="25400" cap="flat" cmpd="sng" algn="ctr">
          <a:solidFill>
            <a:srgbClr val="92D050"/>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smtClean="0"/>
            <a:t>Подозрительность</a:t>
          </a:r>
          <a:endParaRPr lang="ru-RU" sz="1600" b="1" kern="1200" dirty="0"/>
        </a:p>
      </dsp:txBody>
      <dsp:txXfrm>
        <a:off x="7236881" y="4360578"/>
        <a:ext cx="1902450" cy="92497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21.01.2013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21.01.2013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21.01.2013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21.01.2013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21.01.2013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21.01.2013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21.01.2013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21.01.2013</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psihologu.inf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000108"/>
            <a:ext cx="7772400" cy="3214709"/>
          </a:xfrm>
        </p:spPr>
        <p:txBody>
          <a:bodyPr>
            <a:noAutofit/>
          </a:bodyPr>
          <a:lstStyle/>
          <a:p>
            <a:r>
              <a:rPr lang="ru-RU" sz="6000" b="1" dirty="0" smtClean="0"/>
              <a:t>АГРЕССИЯ </a:t>
            </a:r>
            <a:br>
              <a:rPr lang="ru-RU" sz="6000" b="1" dirty="0" smtClean="0"/>
            </a:br>
            <a:r>
              <a:rPr lang="ru-RU" sz="6000" b="1" dirty="0" smtClean="0"/>
              <a:t>У</a:t>
            </a:r>
            <a:br>
              <a:rPr lang="ru-RU" sz="6000" b="1" dirty="0" smtClean="0"/>
            </a:br>
            <a:r>
              <a:rPr lang="ru-RU" sz="6000" b="1" dirty="0" smtClean="0"/>
              <a:t> ПОДРОСТКОВ</a:t>
            </a:r>
            <a:endParaRPr lang="ru-RU" sz="6000" b="1" dirty="0"/>
          </a:p>
        </p:txBody>
      </p:sp>
      <p:sp>
        <p:nvSpPr>
          <p:cNvPr id="3" name="Подзаголовок 2"/>
          <p:cNvSpPr>
            <a:spLocks noGrp="1"/>
          </p:cNvSpPr>
          <p:nvPr>
            <p:ph type="subTitle" idx="1"/>
          </p:nvPr>
        </p:nvSpPr>
        <p:spPr>
          <a:xfrm>
            <a:off x="3786182" y="5072074"/>
            <a:ext cx="5072098" cy="1357322"/>
          </a:xfrm>
        </p:spPr>
        <p:txBody>
          <a:bodyPr>
            <a:normAutofit fontScale="77500" lnSpcReduction="20000"/>
          </a:bodyPr>
          <a:lstStyle/>
          <a:p>
            <a:pPr algn="l"/>
            <a:r>
              <a:rPr lang="ru-RU" b="1" dirty="0" smtClean="0"/>
              <a:t>Презентацию подготовила:</a:t>
            </a:r>
          </a:p>
          <a:p>
            <a:pPr algn="l"/>
            <a:r>
              <a:rPr lang="ru-RU" b="1" dirty="0" smtClean="0"/>
              <a:t>педагог-психолог ГБОУ СОШ №369</a:t>
            </a:r>
          </a:p>
          <a:p>
            <a:pPr algn="l"/>
            <a:r>
              <a:rPr lang="ru-RU" b="1" dirty="0" smtClean="0"/>
              <a:t>Макарова И. Н.</a:t>
            </a:r>
            <a:endParaRPr lang="ru-RU"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08720"/>
            <a:ext cx="8229600" cy="3456384"/>
          </a:xfrm>
        </p:spPr>
        <p:txBody>
          <a:bodyPr/>
          <a:lstStyle/>
          <a:p>
            <a:r>
              <a:rPr lang="ru-RU" dirty="0" smtClean="0">
                <a:solidFill>
                  <a:srgbClr val="C00000"/>
                </a:solidFill>
              </a:rPr>
              <a:t>Практические </a:t>
            </a:r>
            <a:r>
              <a:rPr lang="ru-RU" dirty="0" smtClean="0">
                <a:solidFill>
                  <a:srgbClr val="C00000"/>
                </a:solidFill>
              </a:rPr>
              <a:t>рекомендации родителям и педагогам</a:t>
            </a:r>
            <a:endParaRPr lang="ru-RU" dirty="0">
              <a:solidFill>
                <a:srgbClr val="C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solidFill>
                  <a:srgbClr val="C00000"/>
                </a:solidFill>
              </a:rPr>
              <a:t>Как </a:t>
            </a:r>
            <a:r>
              <a:rPr lang="ru-RU" sz="2800" dirty="0" smtClean="0">
                <a:solidFill>
                  <a:srgbClr val="C00000"/>
                </a:solidFill>
              </a:rPr>
              <a:t>правильно вести себя с детьми, проявляющими агрессию в отношении взрослых или сверстников.</a:t>
            </a:r>
            <a:endParaRPr lang="ru-RU" sz="2800" dirty="0">
              <a:solidFill>
                <a:srgbClr val="C00000"/>
              </a:solidFill>
            </a:endParaRPr>
          </a:p>
        </p:txBody>
      </p:sp>
      <p:sp>
        <p:nvSpPr>
          <p:cNvPr id="3" name="Содержимое 2"/>
          <p:cNvSpPr>
            <a:spLocks noGrp="1"/>
          </p:cNvSpPr>
          <p:nvPr>
            <p:ph idx="1"/>
          </p:nvPr>
        </p:nvSpPr>
        <p:spPr>
          <a:xfrm>
            <a:off x="323528" y="1772816"/>
            <a:ext cx="8640960" cy="4752528"/>
          </a:xfrm>
        </p:spPr>
        <p:txBody>
          <a:bodyPr>
            <a:normAutofit fontScale="85000" lnSpcReduction="10000"/>
          </a:bodyPr>
          <a:lstStyle/>
          <a:p>
            <a:r>
              <a:rPr lang="ru-RU" dirty="0" smtClean="0"/>
              <a:t> </a:t>
            </a:r>
            <a:r>
              <a:rPr lang="ru-RU" b="1" dirty="0" smtClean="0">
                <a:solidFill>
                  <a:srgbClr val="C00000"/>
                </a:solidFill>
              </a:rPr>
              <a:t>Спокойное отношение в случае незначительной агрессии.</a:t>
            </a:r>
            <a:r>
              <a:rPr lang="ru-RU" dirty="0" smtClean="0"/>
              <a:t/>
            </a:r>
            <a:br>
              <a:rPr lang="ru-RU" dirty="0" smtClean="0"/>
            </a:br>
            <a:r>
              <a:rPr lang="ru-RU" dirty="0" smtClean="0"/>
              <a:t>В тех случаях, когда агрессия детей и подростков неопасна и объяснима, можно использовать следующие позитивные стратегии:</a:t>
            </a:r>
            <a:br>
              <a:rPr lang="ru-RU" dirty="0" smtClean="0"/>
            </a:br>
            <a:r>
              <a:rPr lang="ru-RU" dirty="0" smtClean="0"/>
              <a:t>- полное игнорирование реакций ребенка/подростка (весьма мощный способ прекращения нежелательного поведения);</a:t>
            </a:r>
            <a:br>
              <a:rPr lang="ru-RU" dirty="0" smtClean="0"/>
            </a:br>
            <a:r>
              <a:rPr lang="ru-RU" dirty="0" smtClean="0"/>
              <a:t>- выражение понимания чувств ребенка («Конечно, тебе обидно, но...»);</a:t>
            </a:r>
            <a:br>
              <a:rPr lang="ru-RU" dirty="0" smtClean="0"/>
            </a:br>
            <a:r>
              <a:rPr lang="ru-RU" dirty="0" smtClean="0"/>
              <a:t>- переключение внимания, предложение какого-либо задания («Помоги мне, пожалуйста, достать посуду с верхней полки, ты ведь выше меня»);</a:t>
            </a:r>
            <a:br>
              <a:rPr lang="ru-RU" dirty="0" smtClean="0"/>
            </a:br>
            <a:r>
              <a:rPr lang="ru-RU" dirty="0" smtClean="0"/>
              <a:t>- позитивное обозначение поведения («Ты злишься потому, что ты устал»).</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solidFill>
                  <a:srgbClr val="C00000"/>
                </a:solidFill>
              </a:rPr>
              <a:t>Как правильно вести себя с детьми, проявляющими агрессию в отношении взрослых или сверстников.</a:t>
            </a:r>
            <a:endParaRPr lang="ru-RU" sz="2800" dirty="0">
              <a:solidFill>
                <a:srgbClr val="C00000"/>
              </a:solidFill>
            </a:endParaRPr>
          </a:p>
        </p:txBody>
      </p:sp>
      <p:sp>
        <p:nvSpPr>
          <p:cNvPr id="3" name="Содержимое 2"/>
          <p:cNvSpPr>
            <a:spLocks noGrp="1"/>
          </p:cNvSpPr>
          <p:nvPr>
            <p:ph idx="1"/>
          </p:nvPr>
        </p:nvSpPr>
        <p:spPr>
          <a:xfrm>
            <a:off x="457200" y="1700808"/>
            <a:ext cx="8229600" cy="4608552"/>
          </a:xfrm>
        </p:spPr>
        <p:txBody>
          <a:bodyPr>
            <a:normAutofit fontScale="92500" lnSpcReduction="10000"/>
          </a:bodyPr>
          <a:lstStyle/>
          <a:p>
            <a:r>
              <a:rPr lang="ru-RU" b="1" dirty="0" smtClean="0">
                <a:solidFill>
                  <a:srgbClr val="C00000"/>
                </a:solidFill>
              </a:rPr>
              <a:t>Акцентирование внимания на поступках (поведении), а не на личности.</a:t>
            </a:r>
            <a:r>
              <a:rPr lang="ru-RU" dirty="0" smtClean="0"/>
              <a:t/>
            </a:r>
            <a:br>
              <a:rPr lang="ru-RU" dirty="0" smtClean="0"/>
            </a:br>
            <a:r>
              <a:rPr lang="ru-RU" dirty="0" smtClean="0"/>
              <a:t>Проводить четкую границу между поступком и личностью позволяет техника объективного описания поведения. После того как ребенок успокоится, целесообразно обсудить с ним его поведение. Следует описать, как он вел себя во время проявления агрессии, какие слова говорил, какие действия совершал, не давая при этом никакой оценки. Критические высказывания, особенно эмоциональные, вызывают раздражение и протест и уводят от решения проблемы.</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solidFill>
                  <a:srgbClr val="C00000"/>
                </a:solidFill>
              </a:rPr>
              <a:t>Как правильно вести себя с детьми, проявляющими агрессию в отношении взрослых или сверстников.</a:t>
            </a:r>
            <a:endParaRPr lang="ru-RU" sz="2800" dirty="0">
              <a:solidFill>
                <a:srgbClr val="C00000"/>
              </a:solidFill>
            </a:endParaRPr>
          </a:p>
        </p:txBody>
      </p:sp>
      <p:sp>
        <p:nvSpPr>
          <p:cNvPr id="3" name="Содержимое 2"/>
          <p:cNvSpPr>
            <a:spLocks noGrp="1"/>
          </p:cNvSpPr>
          <p:nvPr>
            <p:ph idx="1"/>
          </p:nvPr>
        </p:nvSpPr>
        <p:spPr>
          <a:xfrm>
            <a:off x="457200" y="1700808"/>
            <a:ext cx="8229600" cy="4968552"/>
          </a:xfrm>
        </p:spPr>
        <p:txBody>
          <a:bodyPr>
            <a:normAutofit fontScale="92500"/>
          </a:bodyPr>
          <a:lstStyle/>
          <a:p>
            <a:r>
              <a:rPr lang="ru-RU" b="1" dirty="0" smtClean="0">
                <a:solidFill>
                  <a:srgbClr val="C00000"/>
                </a:solidFill>
              </a:rPr>
              <a:t>Контроль над собственными негативными эмоциями</a:t>
            </a:r>
            <a:r>
              <a:rPr lang="ru-RU" b="1" dirty="0" smtClean="0">
                <a:solidFill>
                  <a:srgbClr val="C00000"/>
                </a:solidFill>
              </a:rPr>
              <a:t>.</a:t>
            </a:r>
          </a:p>
          <a:p>
            <a:pPr>
              <a:buNone/>
            </a:pPr>
            <a:r>
              <a:rPr lang="ru-RU" b="1" dirty="0" smtClean="0">
                <a:solidFill>
                  <a:srgbClr val="C00000"/>
                </a:solidFill>
              </a:rPr>
              <a:t>	</a:t>
            </a:r>
            <a:r>
              <a:rPr lang="ru-RU" b="1" dirty="0" smtClean="0">
                <a:solidFill>
                  <a:srgbClr val="C00000"/>
                </a:solidFill>
              </a:rPr>
              <a:t> </a:t>
            </a:r>
            <a:r>
              <a:rPr lang="ru-RU" dirty="0" smtClean="0"/>
              <a:t>Родителям и специалистам необходимо очень тщательно контролировать свои негативные эмоции в ситуации взаимодействия с агрессивными детьми. Когда ребенок или подросток демонстрирует агрессивное поведение, это вызывает у взрослых сильные отрицательные эмоции - раздражение, гнев, возмущение, страх или беспомощность. Взрослым нужно признать нормальность и естественность этих негативных переживаний, понять характер, силу и длительность возобладавших чувств.</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332656"/>
            <a:ext cx="8784976" cy="6525344"/>
          </a:xfrm>
        </p:spPr>
        <p:txBody>
          <a:bodyPr>
            <a:normAutofit fontScale="70000" lnSpcReduction="20000"/>
          </a:bodyPr>
          <a:lstStyle/>
          <a:p>
            <a:r>
              <a:rPr lang="ru-RU" sz="3800" b="1" dirty="0" smtClean="0">
                <a:solidFill>
                  <a:srgbClr val="C00000"/>
                </a:solidFill>
              </a:rPr>
              <a:t>Снижение напряжения ситуации.</a:t>
            </a:r>
            <a:r>
              <a:rPr lang="ru-RU" dirty="0" smtClean="0"/>
              <a:t/>
            </a:r>
            <a:br>
              <a:rPr lang="ru-RU" dirty="0" smtClean="0"/>
            </a:br>
            <a:r>
              <a:rPr lang="ru-RU" dirty="0" smtClean="0"/>
              <a:t/>
            </a:r>
            <a:br>
              <a:rPr lang="ru-RU" dirty="0" smtClean="0"/>
            </a:br>
            <a:r>
              <a:rPr lang="ru-RU" sz="3200" dirty="0" smtClean="0"/>
              <a:t>Типичными неправильными действиями взрослого, усиливающими напряжение и агрессию, являются:</a:t>
            </a:r>
            <a:br>
              <a:rPr lang="ru-RU" sz="3200" dirty="0" smtClean="0"/>
            </a:br>
            <a:r>
              <a:rPr lang="ru-RU" sz="3200" dirty="0" smtClean="0"/>
              <a:t>- повышение голоса, изменение тона на угрожающий;</a:t>
            </a:r>
            <a:br>
              <a:rPr lang="ru-RU" sz="3200" dirty="0" smtClean="0"/>
            </a:br>
            <a:r>
              <a:rPr lang="ru-RU" sz="3200" dirty="0" smtClean="0"/>
              <a:t>- демонстрация власти («Учитель здесь пока еще я», «Будет так, как я скажу»);</a:t>
            </a:r>
            <a:br>
              <a:rPr lang="ru-RU" sz="3200" dirty="0" smtClean="0"/>
            </a:br>
            <a:r>
              <a:rPr lang="ru-RU" sz="3200" dirty="0" smtClean="0"/>
              <a:t>- крик, негодование;</a:t>
            </a:r>
            <a:br>
              <a:rPr lang="ru-RU" sz="3200" dirty="0" smtClean="0"/>
            </a:br>
            <a:r>
              <a:rPr lang="ru-RU" sz="3200" dirty="0" smtClean="0"/>
              <a:t>- агрессивные позы и жесты: сжатые челюсти, перекрещенные или сцепленные руки, разговор «сквозь зубы»;</a:t>
            </a:r>
            <a:br>
              <a:rPr lang="ru-RU" sz="3200" dirty="0" smtClean="0"/>
            </a:br>
            <a:r>
              <a:rPr lang="ru-RU" sz="3200" dirty="0" smtClean="0"/>
              <a:t>- сарказм, насмешки, высмеивание и передразнивание;</a:t>
            </a:r>
            <a:br>
              <a:rPr lang="ru-RU" sz="3200" dirty="0" smtClean="0"/>
            </a:br>
            <a:r>
              <a:rPr lang="ru-RU" sz="3200" dirty="0" smtClean="0"/>
              <a:t>- негативная оценка личности ребенка, его близких или друзей;</a:t>
            </a:r>
            <a:br>
              <a:rPr lang="ru-RU" sz="3200" dirty="0" smtClean="0"/>
            </a:br>
            <a:r>
              <a:rPr lang="ru-RU" sz="3200" dirty="0" smtClean="0"/>
              <a:t>- использование физической силы;</a:t>
            </a:r>
            <a:br>
              <a:rPr lang="ru-RU" sz="3200" dirty="0" smtClean="0"/>
            </a:br>
            <a:r>
              <a:rPr lang="ru-RU" sz="3200" dirty="0" smtClean="0"/>
              <a:t>- втягивание в конфликт посторонних людей;</a:t>
            </a:r>
            <a:br>
              <a:rPr lang="ru-RU" sz="3200" dirty="0" smtClean="0"/>
            </a:br>
            <a:r>
              <a:rPr lang="ru-RU" sz="3200" dirty="0" smtClean="0"/>
              <a:t>- непреклонное настаивание на своей правоте;</a:t>
            </a:r>
            <a:br>
              <a:rPr lang="ru-RU" sz="3200" dirty="0" smtClean="0"/>
            </a:br>
            <a:r>
              <a:rPr lang="ru-RU" sz="3200" dirty="0" smtClean="0"/>
              <a:t>- нотации, проповеди, «чтение морали»;</a:t>
            </a:r>
            <a:br>
              <a:rPr lang="ru-RU" sz="3200" dirty="0" smtClean="0"/>
            </a:br>
            <a:r>
              <a:rPr lang="ru-RU" sz="3200" dirty="0" smtClean="0"/>
              <a:t>- наказание или угрозы наказания;</a:t>
            </a:r>
            <a:br>
              <a:rPr lang="ru-RU" sz="3200" dirty="0" smtClean="0"/>
            </a:br>
            <a:r>
              <a:rPr lang="ru-RU" sz="3200" dirty="0" smtClean="0"/>
              <a:t>- обобщения типа: «Вы все одинаковые», «Ты, как всегда, ...», «Ты никогда не...»;</a:t>
            </a:r>
            <a:br>
              <a:rPr lang="ru-RU" sz="3200" dirty="0" smtClean="0"/>
            </a:br>
            <a:r>
              <a:rPr lang="ru-RU" sz="3200" dirty="0" smtClean="0"/>
              <a:t>- сравнение ребенка с другими детьми (не в его пользу);</a:t>
            </a:r>
            <a:br>
              <a:rPr lang="ru-RU" sz="3200" dirty="0" smtClean="0"/>
            </a:br>
            <a:r>
              <a:rPr lang="ru-RU" sz="3200" dirty="0" smtClean="0"/>
              <a:t>- команды, жесткие требования, давление;</a:t>
            </a:r>
            <a:br>
              <a:rPr lang="ru-RU" sz="3200" dirty="0" smtClean="0"/>
            </a:br>
            <a:r>
              <a:rPr lang="ru-RU" sz="3200" dirty="0" smtClean="0"/>
              <a:t>- оправдания, подкуп, награды.</a:t>
            </a:r>
            <a:endParaRPr lang="ru-RU"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solidFill>
                  <a:srgbClr val="C00000"/>
                </a:solidFill>
              </a:rPr>
              <a:t>Как правильно вести себя с детьми, проявляющими агрессию в отношении взрослых или сверстников.</a:t>
            </a:r>
            <a:endParaRPr lang="ru-RU" sz="2800" dirty="0">
              <a:solidFill>
                <a:srgbClr val="C00000"/>
              </a:solidFill>
            </a:endParaRPr>
          </a:p>
        </p:txBody>
      </p:sp>
      <p:sp>
        <p:nvSpPr>
          <p:cNvPr id="3" name="Содержимое 2"/>
          <p:cNvSpPr>
            <a:spLocks noGrp="1"/>
          </p:cNvSpPr>
          <p:nvPr>
            <p:ph idx="1"/>
          </p:nvPr>
        </p:nvSpPr>
        <p:spPr>
          <a:xfrm>
            <a:off x="457200" y="1772816"/>
            <a:ext cx="8229600" cy="4752528"/>
          </a:xfrm>
        </p:spPr>
        <p:txBody>
          <a:bodyPr>
            <a:normAutofit fontScale="92500" lnSpcReduction="10000"/>
          </a:bodyPr>
          <a:lstStyle/>
          <a:p>
            <a:r>
              <a:rPr lang="ru-RU" b="1" dirty="0" smtClean="0">
                <a:solidFill>
                  <a:srgbClr val="C00000"/>
                </a:solidFill>
              </a:rPr>
              <a:t>Обсуждение проступка.</a:t>
            </a:r>
            <a:r>
              <a:rPr lang="ru-RU" dirty="0" smtClean="0"/>
              <a:t/>
            </a:r>
            <a:br>
              <a:rPr lang="ru-RU" dirty="0" smtClean="0"/>
            </a:br>
            <a:r>
              <a:rPr lang="ru-RU" dirty="0" smtClean="0"/>
              <a:t>Анализировать поведение в момент проявления агрессии не нужно, этим стоит заниматься только после того, как ситуация разрешится и все успокоятся. В то же время обсуждение инцидента необходимо провести как можно скорее. Лучше это сделать наедине, без свидетелей, и только затем обсуждать в группе или семье (и то не всегда). Во время разговора важно сохранять спокойствие и объективность. Нужно подробно обсудить негативные последствия агрессивного поведения, его разрушительность не только для окружающих, но, прежде всего для самого маленького агрессора.</a:t>
            </a: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solidFill>
                  <a:srgbClr val="C00000"/>
                </a:solidFill>
              </a:rPr>
              <a:t>Как правильно вести себя с детьми, проявляющими агрессию в отношении взрослых или сверстников.</a:t>
            </a:r>
            <a:endParaRPr lang="ru-RU" sz="2800" dirty="0"/>
          </a:p>
        </p:txBody>
      </p:sp>
      <p:sp>
        <p:nvSpPr>
          <p:cNvPr id="3" name="Содержимое 2"/>
          <p:cNvSpPr>
            <a:spLocks noGrp="1"/>
          </p:cNvSpPr>
          <p:nvPr>
            <p:ph idx="1"/>
          </p:nvPr>
        </p:nvSpPr>
        <p:spPr>
          <a:xfrm>
            <a:off x="251520" y="1600200"/>
            <a:ext cx="8640960" cy="4997152"/>
          </a:xfrm>
        </p:spPr>
        <p:txBody>
          <a:bodyPr>
            <a:normAutofit fontScale="70000" lnSpcReduction="20000"/>
          </a:bodyPr>
          <a:lstStyle/>
          <a:p>
            <a:r>
              <a:rPr lang="ru-RU" sz="3400" b="1" dirty="0" smtClean="0">
                <a:solidFill>
                  <a:srgbClr val="C00000"/>
                </a:solidFill>
              </a:rPr>
              <a:t>Сохранение положительной репутации ребенка. </a:t>
            </a:r>
            <a:endParaRPr lang="ru-RU" sz="3400" b="1" dirty="0" smtClean="0">
              <a:solidFill>
                <a:srgbClr val="C00000"/>
              </a:solidFill>
            </a:endParaRPr>
          </a:p>
          <a:p>
            <a:pPr>
              <a:buNone/>
            </a:pPr>
            <a:r>
              <a:rPr lang="ru-RU" b="1" dirty="0" smtClean="0">
                <a:solidFill>
                  <a:srgbClr val="C00000"/>
                </a:solidFill>
              </a:rPr>
              <a:t>	</a:t>
            </a:r>
            <a:r>
              <a:rPr lang="ru-RU" dirty="0" smtClean="0"/>
              <a:t>Ребенку</a:t>
            </a:r>
            <a:r>
              <a:rPr lang="ru-RU" dirty="0" smtClean="0"/>
              <a:t>, тем более подростку, очень трудно признать свою неправоту и поражение. Самое страшное для него - публичное осуждение и негативная оценка. Дети и подростки стараются избежать этого любой ценой, используя различные механизмы защитного поведения. И действительно, плохая репутация и негативный ярлык опасны: закрепившись за ребенком/подростком, они становятся самостоятельной побудительной силой его агрессивного поведения.</a:t>
            </a:r>
            <a:br>
              <a:rPr lang="ru-RU" dirty="0" smtClean="0"/>
            </a:br>
            <a:r>
              <a:rPr lang="ru-RU" dirty="0" smtClean="0"/>
              <a:t>Для сохранения положительной репутации целесообразно:</a:t>
            </a:r>
            <a:br>
              <a:rPr lang="ru-RU" dirty="0" smtClean="0"/>
            </a:br>
            <a:r>
              <a:rPr lang="ru-RU" dirty="0" smtClean="0"/>
              <a:t>- публично минимизировать вину подростка («Ты неважно себя чувствуешь», «Ты не хотел его обидеть»), но в беседе с глазу на глаз показать истину;</a:t>
            </a:r>
            <a:br>
              <a:rPr lang="ru-RU" dirty="0" smtClean="0"/>
            </a:br>
            <a:r>
              <a:rPr lang="ru-RU" dirty="0" smtClean="0"/>
              <a:t>- не требовать полного подчинения, позволить подростку/ребенку выполнить ваше требование по-своему;</a:t>
            </a:r>
            <a:br>
              <a:rPr lang="ru-RU" dirty="0" smtClean="0"/>
            </a:br>
            <a:r>
              <a:rPr lang="ru-RU" dirty="0" smtClean="0"/>
              <a:t>- предложить ребенку/подростку компромисс, договор с взаимными уступками.</a:t>
            </a:r>
            <a:br>
              <a:rPr lang="ru-RU" dirty="0" smtClean="0"/>
            </a:br>
            <a:r>
              <a:rPr lang="ru-RU" dirty="0" smtClean="0"/>
              <a:t>Настаивая на полном подчинении (то есть на том, чтобы ребенок не только немедленно сделал то, что вы хотите, но и тем способом, каким вы хотите), можно спровоцировать новый взрыв агрессии.</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solidFill>
                  <a:srgbClr val="C00000"/>
                </a:solidFill>
              </a:rPr>
              <a:t>Как правильно вести себя с детьми, проявляющими агрессию в отношении взрослых или сверстников.</a:t>
            </a:r>
            <a:endParaRPr lang="ru-RU" sz="2800" dirty="0"/>
          </a:p>
        </p:txBody>
      </p:sp>
      <p:sp>
        <p:nvSpPr>
          <p:cNvPr id="3" name="Содержимое 2"/>
          <p:cNvSpPr>
            <a:spLocks noGrp="1"/>
          </p:cNvSpPr>
          <p:nvPr>
            <p:ph idx="1"/>
          </p:nvPr>
        </p:nvSpPr>
        <p:spPr>
          <a:xfrm>
            <a:off x="251520" y="1600200"/>
            <a:ext cx="8640960" cy="4925144"/>
          </a:xfrm>
        </p:spPr>
        <p:txBody>
          <a:bodyPr>
            <a:normAutofit fontScale="92500" lnSpcReduction="20000"/>
          </a:bodyPr>
          <a:lstStyle/>
          <a:p>
            <a:r>
              <a:rPr lang="ru-RU" b="1" dirty="0" smtClean="0">
                <a:solidFill>
                  <a:srgbClr val="C00000"/>
                </a:solidFill>
              </a:rPr>
              <a:t>Демонстрация модели неагрессивного поведения. </a:t>
            </a:r>
            <a:r>
              <a:rPr lang="ru-RU" dirty="0" smtClean="0"/>
              <a:t>Важное условие воспитания «контролируемой агрессии» у ребенка - демонстрация моделей неагрессивного поведения. При проявлениях агрессии обе стороны теряют самообладание, возникает дилемма - бороться за свою власть или разрешить ситуацию мирным способом. Взрослым нужно вести себя неагрессивно, и чем меньше возраст ребенка, тем более миролюбивым должно быть поведение взрослого в ответ на агрессивные реакции детей.</a:t>
            </a:r>
            <a:br>
              <a:rPr lang="ru-RU" dirty="0" smtClean="0"/>
            </a:br>
            <a:r>
              <a:rPr lang="ru-RU" dirty="0" smtClean="0"/>
              <a:t>Поведение взрослого, позволяющее показать образец конструктивного поведения и направленное на снижение напряжения в конфликтной ситуации, включает следующие приемы:</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332656"/>
            <a:ext cx="8712968" cy="6525344"/>
          </a:xfrm>
        </p:spPr>
        <p:txBody>
          <a:bodyPr>
            <a:normAutofit fontScale="85000" lnSpcReduction="20000"/>
          </a:bodyPr>
          <a:lstStyle/>
          <a:p>
            <a:pPr>
              <a:buFont typeface="Wingdings" pitchFamily="2" charset="2"/>
              <a:buChar char="Ø"/>
            </a:pPr>
            <a:r>
              <a:rPr lang="ru-RU" dirty="0" smtClean="0"/>
              <a:t>нерефлексивное слушание. Это слушание без анализа, дающее возможность собеседнику высказаться. Оно состоит в умении внимательно молчать. Здесь важны оба слова. Молчать - так как собеседнику хочется, чтобы его услышали, и меньше всего его интересуют наши замечания; внимательно - иначе человек обидится, и общение прервется или превратится в конфликт. Все что нужно делать - поддерживать течение речи собеседника, стараясь, чтобы он полностью </a:t>
            </a:r>
            <a:r>
              <a:rPr lang="ru-RU" dirty="0" smtClean="0"/>
              <a:t>выговорился;</a:t>
            </a:r>
          </a:p>
          <a:p>
            <a:pPr>
              <a:buFont typeface="Wingdings" pitchFamily="2" charset="2"/>
              <a:buChar char="Ø"/>
            </a:pPr>
            <a:r>
              <a:rPr lang="ru-RU" dirty="0" smtClean="0"/>
              <a:t>пауза</a:t>
            </a:r>
            <a:r>
              <a:rPr lang="ru-RU" dirty="0" smtClean="0"/>
              <a:t>, дающая ребенку возможность </a:t>
            </a:r>
            <a:r>
              <a:rPr lang="ru-RU" dirty="0" smtClean="0"/>
              <a:t>успокоиться;</a:t>
            </a:r>
          </a:p>
          <a:p>
            <a:pPr>
              <a:buFont typeface="Wingdings" pitchFamily="2" charset="2"/>
              <a:buChar char="Ø"/>
            </a:pPr>
            <a:r>
              <a:rPr lang="ru-RU" dirty="0" smtClean="0"/>
              <a:t>внушение </a:t>
            </a:r>
            <a:r>
              <a:rPr lang="ru-RU" dirty="0" smtClean="0"/>
              <a:t>спокойствия невербальными </a:t>
            </a:r>
            <a:r>
              <a:rPr lang="ru-RU" dirty="0" smtClean="0"/>
              <a:t>средствами;</a:t>
            </a:r>
          </a:p>
          <a:p>
            <a:pPr>
              <a:buFont typeface="Wingdings" pitchFamily="2" charset="2"/>
              <a:buChar char="Ø"/>
            </a:pPr>
            <a:r>
              <a:rPr lang="ru-RU" dirty="0" smtClean="0"/>
              <a:t>прояснение </a:t>
            </a:r>
            <a:r>
              <a:rPr lang="ru-RU" dirty="0" smtClean="0"/>
              <a:t>ситуации с помощью наводящих </a:t>
            </a:r>
            <a:r>
              <a:rPr lang="ru-RU" dirty="0" smtClean="0"/>
              <a:t>вопросов;</a:t>
            </a:r>
          </a:p>
          <a:p>
            <a:pPr>
              <a:buFont typeface="Wingdings" pitchFamily="2" charset="2"/>
              <a:buChar char="Ø"/>
            </a:pPr>
            <a:r>
              <a:rPr lang="ru-RU" dirty="0" smtClean="0"/>
              <a:t>использование юмора;</a:t>
            </a:r>
          </a:p>
          <a:p>
            <a:pPr>
              <a:buFont typeface="Wingdings" pitchFamily="2" charset="2"/>
              <a:buChar char="Ø"/>
            </a:pPr>
            <a:r>
              <a:rPr lang="ru-RU" dirty="0" smtClean="0"/>
              <a:t>признание </a:t>
            </a:r>
            <a:r>
              <a:rPr lang="ru-RU" dirty="0" smtClean="0"/>
              <a:t>чувств ребенка.</a:t>
            </a:r>
            <a:br>
              <a:rPr lang="ru-RU" dirty="0" smtClean="0"/>
            </a:br>
            <a:endParaRPr lang="ru-RU" dirty="0" smtClean="0"/>
          </a:p>
          <a:p>
            <a:pPr>
              <a:buNone/>
            </a:pPr>
            <a:r>
              <a:rPr lang="ru-RU" b="1" dirty="0" smtClean="0">
                <a:solidFill>
                  <a:srgbClr val="C00000"/>
                </a:solidFill>
              </a:rPr>
              <a:t>Дети </a:t>
            </a:r>
            <a:r>
              <a:rPr lang="ru-RU" b="1" dirty="0" smtClean="0">
                <a:solidFill>
                  <a:srgbClr val="C00000"/>
                </a:solidFill>
              </a:rPr>
              <a:t>довольно быстро перенимают неагрессивные модели поведения. </a:t>
            </a:r>
            <a:endParaRPr lang="ru-RU" b="1" dirty="0" smtClean="0">
              <a:solidFill>
                <a:srgbClr val="C00000"/>
              </a:solidFill>
            </a:endParaRPr>
          </a:p>
          <a:p>
            <a:pPr>
              <a:buNone/>
            </a:pPr>
            <a:r>
              <a:rPr lang="ru-RU" b="1" dirty="0" smtClean="0">
                <a:solidFill>
                  <a:srgbClr val="C00000"/>
                </a:solidFill>
              </a:rPr>
              <a:t>Главное условие </a:t>
            </a:r>
            <a:r>
              <a:rPr lang="ru-RU" b="1" dirty="0" smtClean="0">
                <a:solidFill>
                  <a:srgbClr val="C00000"/>
                </a:solidFill>
              </a:rPr>
              <a:t>- искренность взрослого, соответствие его </a:t>
            </a:r>
            <a:r>
              <a:rPr lang="ru-RU" b="1" dirty="0" smtClean="0">
                <a:solidFill>
                  <a:srgbClr val="C00000"/>
                </a:solidFill>
              </a:rPr>
              <a:t>невербальных реакций </a:t>
            </a:r>
            <a:r>
              <a:rPr lang="ru-RU" b="1" dirty="0" smtClean="0">
                <a:solidFill>
                  <a:srgbClr val="C00000"/>
                </a:solidFill>
              </a:rPr>
              <a:t>словам.</a:t>
            </a:r>
            <a:br>
              <a:rPr lang="ru-RU" b="1" dirty="0" smtClean="0">
                <a:solidFill>
                  <a:srgbClr val="C00000"/>
                </a:solidFill>
              </a:rPr>
            </a:br>
            <a:endParaRPr lang="ru-RU" b="1" dirty="0">
              <a:solidFill>
                <a:srgbClr val="C0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4608512"/>
          </a:xfrm>
        </p:spPr>
        <p:txBody>
          <a:bodyPr>
            <a:normAutofit/>
          </a:bodyPr>
          <a:lstStyle/>
          <a:p>
            <a:r>
              <a:rPr lang="ru-RU" sz="4800" dirty="0" smtClean="0">
                <a:solidFill>
                  <a:srgbClr val="C00000"/>
                </a:solidFill>
              </a:rPr>
              <a:t>Типы агрессии у детей и способы построения отношений</a:t>
            </a:r>
            <a:endParaRPr lang="ru-RU" sz="4800" dirty="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71802" y="785794"/>
            <a:ext cx="5614998" cy="5340369"/>
          </a:xfrm>
        </p:spPr>
        <p:txBody>
          <a:bodyPr>
            <a:normAutofit fontScale="77500" lnSpcReduction="20000"/>
          </a:bodyPr>
          <a:lstStyle/>
          <a:p>
            <a:pPr>
              <a:buNone/>
            </a:pPr>
            <a:r>
              <a:rPr lang="ru-RU" sz="4000" b="1" dirty="0" smtClean="0">
                <a:solidFill>
                  <a:srgbClr val="FF0000"/>
                </a:solidFill>
              </a:rPr>
              <a:t>	Агрессия</a:t>
            </a:r>
            <a:r>
              <a:rPr lang="ru-RU" sz="4000" b="1" dirty="0" smtClean="0"/>
              <a:t> – это деструктивное поведение, которое противоречит нормам и правилам существования людей в обществе, приносящее физический и моральный ущерб людям, или вызывающее у них психологический дискомфорт.</a:t>
            </a:r>
            <a:r>
              <a:rPr lang="ru-RU" sz="4000" dirty="0" smtClean="0"/>
              <a:t> </a:t>
            </a:r>
          </a:p>
          <a:p>
            <a:pPr>
              <a:buNone/>
            </a:pPr>
            <a:endParaRPr lang="ru-RU" dirty="0"/>
          </a:p>
        </p:txBody>
      </p:sp>
      <p:pic>
        <p:nvPicPr>
          <p:cNvPr id="1026" name="Picture 2"/>
          <p:cNvPicPr>
            <a:picLocks noChangeAspect="1" noChangeArrowheads="1"/>
          </p:cNvPicPr>
          <p:nvPr/>
        </p:nvPicPr>
        <p:blipFill>
          <a:blip r:embed="rId2" cstate="print"/>
          <a:srcRect/>
          <a:stretch>
            <a:fillRect/>
          </a:stretch>
        </p:blipFill>
        <p:spPr bwMode="auto">
          <a:xfrm>
            <a:off x="714348" y="4286256"/>
            <a:ext cx="2000264" cy="2000264"/>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285720" y="2571744"/>
            <a:ext cx="2752725" cy="1314450"/>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cstate="print"/>
          <a:srcRect/>
          <a:stretch>
            <a:fillRect/>
          </a:stretch>
        </p:blipFill>
        <p:spPr bwMode="auto">
          <a:xfrm>
            <a:off x="642910" y="428604"/>
            <a:ext cx="2200275" cy="1647825"/>
          </a:xfrm>
          <a:prstGeom prst="rect">
            <a:avLst/>
          </a:prstGeom>
          <a:noFill/>
          <a:ln w="9525">
            <a:noFill/>
            <a:miter lim="800000"/>
            <a:headEnd/>
            <a:tailEnd/>
          </a:ln>
          <a:effectLst/>
        </p:spPr>
      </p:pic>
    </p:spTree>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179512" y="0"/>
          <a:ext cx="8784976" cy="6865249"/>
        </p:xfrm>
        <a:graphic>
          <a:graphicData uri="http://schemas.openxmlformats.org/drawingml/2006/table">
            <a:tbl>
              <a:tblPr firstRow="1" bandRow="1">
                <a:tableStyleId>{5C22544A-7EE6-4342-B048-85BDC9FD1C3A}</a:tableStyleId>
              </a:tblPr>
              <a:tblGrid>
                <a:gridCol w="4392488"/>
                <a:gridCol w="4392488"/>
              </a:tblGrid>
              <a:tr h="768428">
                <a:tc>
                  <a:txBody>
                    <a:bodyPr/>
                    <a:lstStyle/>
                    <a:p>
                      <a:pPr algn="ctr"/>
                      <a:r>
                        <a:rPr lang="ru-RU" sz="2400" dirty="0"/>
                        <a:t>Название типа агрессии</a:t>
                      </a:r>
                    </a:p>
                  </a:txBody>
                  <a:tcPr marL="19050" marR="19050" marT="19050" marB="19050" anchor="ctr"/>
                </a:tc>
                <a:tc>
                  <a:txBody>
                    <a:bodyPr/>
                    <a:lstStyle/>
                    <a:p>
                      <a:pPr algn="ctr"/>
                      <a:r>
                        <a:rPr lang="ru-RU" sz="2400" dirty="0"/>
                        <a:t>Рекомендации</a:t>
                      </a:r>
                    </a:p>
                  </a:txBody>
                  <a:tcPr marL="19050" marR="19050" marT="19050" marB="19050" anchor="ctr"/>
                </a:tc>
              </a:tr>
              <a:tr h="2774051">
                <a:tc>
                  <a:txBody>
                    <a:bodyPr/>
                    <a:lstStyle/>
                    <a:p>
                      <a:r>
                        <a:rPr lang="ru-RU" b="1" dirty="0" err="1">
                          <a:solidFill>
                            <a:srgbClr val="C00000"/>
                          </a:solidFill>
                        </a:rPr>
                        <a:t>Гиперактивно-агрессивный</a:t>
                      </a:r>
                      <a:r>
                        <a:rPr lang="ru-RU" b="1" dirty="0">
                          <a:solidFill>
                            <a:srgbClr val="C00000"/>
                          </a:solidFill>
                        </a:rPr>
                        <a:t> </a:t>
                      </a:r>
                      <a:r>
                        <a:rPr lang="ru-RU" b="1" dirty="0" smtClean="0">
                          <a:solidFill>
                            <a:srgbClr val="C00000"/>
                          </a:solidFill>
                        </a:rPr>
                        <a:t>ребенок</a:t>
                      </a:r>
                    </a:p>
                    <a:p>
                      <a:r>
                        <a:rPr lang="ru-RU" dirty="0"/>
                        <a:t/>
                      </a:r>
                      <a:br>
                        <a:rPr lang="ru-RU" dirty="0"/>
                      </a:br>
                      <a:r>
                        <a:rPr lang="ru-RU" dirty="0"/>
                        <a:t>Такие дети, воспитываясь в семье по типу "кумира" или в атмосфере вседозволенности, попадая в коллектив сверстников </a:t>
                      </a:r>
                      <a:r>
                        <a:rPr lang="ru-RU" dirty="0" err="1"/>
                        <a:t>сверстников</a:t>
                      </a:r>
                      <a:r>
                        <a:rPr lang="ru-RU" dirty="0"/>
                        <a:t>, могут становиться агрессивными</a:t>
                      </a:r>
                      <a:br>
                        <a:rPr lang="ru-RU" dirty="0"/>
                      </a:br>
                      <a:r>
                        <a:rPr lang="ru-RU" dirty="0"/>
                        <a:t/>
                      </a:r>
                      <a:br>
                        <a:rPr lang="ru-RU" dirty="0"/>
                      </a:br>
                      <a:r>
                        <a:rPr lang="ru-RU" dirty="0"/>
                        <a:t/>
                      </a:r>
                      <a:br>
                        <a:rPr lang="ru-RU" dirty="0"/>
                      </a:br>
                      <a:endParaRPr lang="ru-RU" dirty="0"/>
                    </a:p>
                  </a:txBody>
                  <a:tcPr marL="19050" marR="19050" marT="19050" marB="19050" anchor="ctr"/>
                </a:tc>
                <a:tc>
                  <a:txBody>
                    <a:bodyPr/>
                    <a:lstStyle/>
                    <a:p>
                      <a:r>
                        <a:rPr lang="ru-RU" dirty="0"/>
                        <a:t>Необходимо грамотно выстраивать систему ограничений, используя в том числе и игровые ситуации с правилами.</a:t>
                      </a:r>
                      <a:br>
                        <a:rPr lang="ru-RU" dirty="0"/>
                      </a:br>
                      <a:r>
                        <a:rPr lang="ru-RU" dirty="0"/>
                        <a:t>Стимулируйте у детей умение признавать собственные ошибки. Учите их не сваливать свою вину на других. Развивайте чувство </a:t>
                      </a:r>
                      <a:r>
                        <a:rPr lang="ru-RU" dirty="0" err="1"/>
                        <a:t>эмпатии</a:t>
                      </a:r>
                      <a:r>
                        <a:rPr lang="ru-RU" dirty="0"/>
                        <a:t>, сочувствия к другим - сверстникам, взрослым и ко всему живому</a:t>
                      </a:r>
                    </a:p>
                  </a:txBody>
                  <a:tcPr marL="19050" marR="19050" marT="19050" marB="19050" anchor="ctr"/>
                </a:tc>
              </a:tr>
              <a:tr h="3315521">
                <a:tc>
                  <a:txBody>
                    <a:bodyPr/>
                    <a:lstStyle/>
                    <a:p>
                      <a:r>
                        <a:rPr lang="ru-RU" b="1" dirty="0">
                          <a:solidFill>
                            <a:srgbClr val="C00000"/>
                          </a:solidFill>
                        </a:rPr>
                        <a:t>Агрессивно-обидчивый и истощаемый ребенок.</a:t>
                      </a:r>
                      <a:r>
                        <a:rPr lang="ru-RU" dirty="0"/>
                        <a:t/>
                      </a:r>
                      <a:br>
                        <a:rPr lang="ru-RU" dirty="0"/>
                      </a:br>
                      <a:r>
                        <a:rPr lang="ru-RU" dirty="0"/>
                        <a:t>Обидчивость ребенка может быть связана не только с недостатками в воспитании или трудностями обучения, но и с болезнью роста, особенностями созревания нервной системы и организма. Повышенная чувствительность, раздражительность, ранимость могут провоцировать агрессивное поведение.</a:t>
                      </a:r>
                    </a:p>
                  </a:txBody>
                  <a:tcPr marL="19050" marR="19050" marT="19050" marB="19050" anchor="ctr"/>
                </a:tc>
                <a:tc>
                  <a:txBody>
                    <a:bodyPr/>
                    <a:lstStyle/>
                    <a:p>
                      <a:r>
                        <a:rPr lang="ru-RU" dirty="0"/>
                        <a:t>Помогите ребенку разрядить психическое напряжение, повозитесь вместе с ним в шумной игре. И стремитесь избегать ситуаций перенапряжения, если ребенок почти всегда агрессивен</a:t>
                      </a:r>
                      <a:br>
                        <a:rPr lang="ru-RU" dirty="0"/>
                      </a:br>
                      <a:r>
                        <a:rPr lang="ru-RU" dirty="0"/>
                        <a:t/>
                      </a:r>
                      <a:br>
                        <a:rPr lang="ru-RU" dirty="0"/>
                      </a:br>
                      <a:endParaRPr lang="ru-RU" dirty="0"/>
                    </a:p>
                  </a:txBody>
                  <a:tcPr marL="19050" marR="19050" marT="19050" marB="19050" anchor="ct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179512" y="188641"/>
          <a:ext cx="8784976" cy="6376484"/>
        </p:xfrm>
        <a:graphic>
          <a:graphicData uri="http://schemas.openxmlformats.org/drawingml/2006/table">
            <a:tbl>
              <a:tblPr firstRow="1" bandRow="1">
                <a:tableStyleId>{5C22544A-7EE6-4342-B048-85BDC9FD1C3A}</a:tableStyleId>
              </a:tblPr>
              <a:tblGrid>
                <a:gridCol w="4939624"/>
                <a:gridCol w="3845352"/>
              </a:tblGrid>
              <a:tr h="748509">
                <a:tc>
                  <a:txBody>
                    <a:bodyPr/>
                    <a:lstStyle/>
                    <a:p>
                      <a:pPr algn="ctr"/>
                      <a:r>
                        <a:rPr lang="ru-RU" sz="2400" dirty="0" smtClean="0"/>
                        <a:t>Название типа агрессии</a:t>
                      </a:r>
                      <a:endParaRPr lang="ru-RU"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400" dirty="0" smtClean="0"/>
                        <a:t>Рекомендации</a:t>
                      </a:r>
                    </a:p>
                    <a:p>
                      <a:endParaRPr lang="ru-RU" dirty="0"/>
                    </a:p>
                  </a:txBody>
                  <a:tcPr/>
                </a:tc>
              </a:tr>
              <a:tr h="3687970">
                <a:tc>
                  <a:txBody>
                    <a:bodyPr/>
                    <a:lstStyle/>
                    <a:p>
                      <a:r>
                        <a:rPr lang="ru-RU" b="1" dirty="0">
                          <a:solidFill>
                            <a:srgbClr val="C00000"/>
                          </a:solidFill>
                        </a:rPr>
                        <a:t>Агрессивный ребенок с оппозиционно-вызывающим поведением.</a:t>
                      </a:r>
                      <a:r>
                        <a:rPr lang="ru-RU" dirty="0"/>
                        <a:t/>
                      </a:r>
                      <a:br>
                        <a:rPr lang="ru-RU" dirty="0"/>
                      </a:br>
                      <a:r>
                        <a:rPr lang="ru-RU" dirty="0"/>
                        <a:t>Если ребенок часто грубит, но не всем, а только родителям и знакомым ему людям, то, наверное, в ваших взаимоотношениях что-то не так. Вы редко занимаетесь и общаетесь с ребенком; вы уже не образец для подражания, как раньше; ребенку скучно, нечем заняться, и он переносит на вас собственное настроение и проблемы, перекладывает ответственность за свое поведение</a:t>
                      </a:r>
                    </a:p>
                  </a:txBody>
                  <a:tcPr marL="19050" marR="19050" marT="19050" marB="19050" anchor="ctr"/>
                </a:tc>
                <a:tc>
                  <a:txBody>
                    <a:bodyPr/>
                    <a:lstStyle/>
                    <a:p>
                      <a:r>
                        <a:rPr lang="ru-RU" dirty="0"/>
                        <a:t>Попытайтесь решать проблемы вместе, в сотрудничестве с ребенком, но не за него</a:t>
                      </a:r>
                      <a:br>
                        <a:rPr lang="ru-RU" dirty="0"/>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r>
                        <a:rPr lang="ru-RU" dirty="0"/>
                        <a:t/>
                      </a:r>
                      <a:br>
                        <a:rPr lang="ru-RU" dirty="0"/>
                      </a:br>
                      <a:endParaRPr lang="ru-RU" dirty="0"/>
                    </a:p>
                  </a:txBody>
                  <a:tcPr marL="19050" marR="19050" marT="19050" marB="19050" anchor="ctr"/>
                </a:tc>
              </a:tr>
              <a:tr h="1940005">
                <a:tc>
                  <a:txBody>
                    <a:bodyPr/>
                    <a:lstStyle/>
                    <a:p>
                      <a:r>
                        <a:rPr lang="ru-RU" b="1" dirty="0">
                          <a:solidFill>
                            <a:srgbClr val="C00000"/>
                          </a:solidFill>
                        </a:rPr>
                        <a:t>Агрессивно-боязливый ребенок.</a:t>
                      </a:r>
                      <a:r>
                        <a:rPr lang="ru-RU" dirty="0"/>
                        <a:t/>
                      </a:r>
                      <a:br>
                        <a:rPr lang="ru-RU" dirty="0"/>
                      </a:br>
                      <a:r>
                        <a:rPr lang="ru-RU" dirty="0"/>
                        <a:t>Враждебность, подозрительность могут быть средством защиты ребенка от мнимой угрозы, "нападения"</a:t>
                      </a:r>
                      <a:br>
                        <a:rPr lang="ru-RU" dirty="0"/>
                      </a:br>
                      <a:r>
                        <a:rPr lang="ru-RU" dirty="0"/>
                        <a:t/>
                      </a:r>
                      <a:br>
                        <a:rPr lang="ru-RU" dirty="0"/>
                      </a:br>
                      <a:endParaRPr lang="ru-RU" dirty="0"/>
                    </a:p>
                  </a:txBody>
                  <a:tcPr marL="19050" marR="19050" marT="19050" marB="19050" anchor="ctr"/>
                </a:tc>
                <a:tc>
                  <a:txBody>
                    <a:bodyPr/>
                    <a:lstStyle/>
                    <a:p>
                      <a:r>
                        <a:rPr lang="ru-RU" dirty="0"/>
                        <a:t>Работайте со страхами, моделируйте, то есть создавайте, опасную ситуацию и вместе с </a:t>
                      </a:r>
                      <a:r>
                        <a:rPr lang="ru-RU" dirty="0" smtClean="0"/>
                        <a:t>ребенком </a:t>
                      </a:r>
                      <a:r>
                        <a:rPr lang="ru-RU" dirty="0"/>
                        <a:t>преодолевайте ее.; </a:t>
                      </a:r>
                      <a:r>
                        <a:rPr lang="ru-RU" dirty="0" smtClean="0"/>
                        <a:t>при </a:t>
                      </a:r>
                      <a:r>
                        <a:rPr lang="ru-RU" dirty="0"/>
                        <a:t>этом ситуация должна быть на грани приятного с неприятным с преобладанием приятного</a:t>
                      </a:r>
                    </a:p>
                  </a:txBody>
                  <a:tcPr marL="19050" marR="19050" marT="19050" marB="19050" anchor="ct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179512" y="188640"/>
          <a:ext cx="8784976" cy="6480721"/>
        </p:xfrm>
        <a:graphic>
          <a:graphicData uri="http://schemas.openxmlformats.org/drawingml/2006/table">
            <a:tbl>
              <a:tblPr firstRow="1" bandRow="1">
                <a:tableStyleId>{5C22544A-7EE6-4342-B048-85BDC9FD1C3A}</a:tableStyleId>
              </a:tblPr>
              <a:tblGrid>
                <a:gridCol w="4392488"/>
                <a:gridCol w="4392488"/>
              </a:tblGrid>
              <a:tr h="745348">
                <a:tc>
                  <a:txBody>
                    <a:bodyPr/>
                    <a:lstStyle/>
                    <a:p>
                      <a:pPr algn="ctr"/>
                      <a:r>
                        <a:rPr lang="ru-RU" sz="2400" dirty="0" smtClean="0"/>
                        <a:t>Название типа агрессии</a:t>
                      </a:r>
                      <a:endParaRPr lang="ru-RU" sz="2400" dirty="0"/>
                    </a:p>
                  </a:txBody>
                  <a:tcPr/>
                </a:tc>
                <a:tc>
                  <a:txBody>
                    <a:bodyPr/>
                    <a:lstStyle/>
                    <a:p>
                      <a:pPr algn="ctr"/>
                      <a:r>
                        <a:rPr lang="ru-RU" sz="2400" dirty="0" smtClean="0"/>
                        <a:t>Рекомендации</a:t>
                      </a:r>
                      <a:endParaRPr lang="ru-RU" sz="2400" dirty="0"/>
                    </a:p>
                  </a:txBody>
                  <a:tcPr/>
                </a:tc>
              </a:tr>
              <a:tr h="5735373">
                <a:tc>
                  <a:txBody>
                    <a:bodyPr/>
                    <a:lstStyle/>
                    <a:p>
                      <a:r>
                        <a:rPr lang="ru-RU" sz="2000" b="1" dirty="0">
                          <a:solidFill>
                            <a:srgbClr val="C00000"/>
                          </a:solidFill>
                        </a:rPr>
                        <a:t>Агрессивно-бесчувственный ребенок.</a:t>
                      </a:r>
                      <a:r>
                        <a:rPr lang="ru-RU" sz="2000" dirty="0"/>
                        <a:t/>
                      </a:r>
                      <a:br>
                        <a:rPr lang="ru-RU" sz="2000" dirty="0"/>
                      </a:br>
                      <a:r>
                        <a:rPr lang="ru-RU" sz="2000" dirty="0"/>
                        <a:t>Есть дети, у которых способность к эмоциональному отклику, сопереживанию, сочувствию к другим нарушена. Причины могут быть в неблагоприятных условиях семейного воспитания, нарушениях интеллектуального развития ребенка, а также в чертах эмоциональной холодности, черствости, уплощенности, повышенной аффективной (эмоциональной) возбудимости, которые передаются от родителей или близких ребенка. При этом ему трудно понять, что другому, то есть обиженному, плохо и больно</a:t>
                      </a:r>
                    </a:p>
                  </a:txBody>
                  <a:tcPr marL="19050" marR="19050" marT="19050" marB="19050" anchor="ctr"/>
                </a:tc>
                <a:tc>
                  <a:txBody>
                    <a:bodyPr/>
                    <a:lstStyle/>
                    <a:p>
                      <a:r>
                        <a:rPr lang="ru-RU" sz="2000" dirty="0"/>
                        <a:t>Старайтесь стимулировать гуманные чувства у такого ребенка: жалуйте, гладьте кошек и собак, ухаживайте за животными; обращайте внимание ребенка на грустное, подавленное состояние другого человека и стимулируйте желание помочь. Если это не помогает, приучайте ребенка нести ответственность - "отрабатывать" за свое агрессивное поведение ("А теперь иди и извинись", "Погладь по голове", "Пожми руку", "Предложи игрушку обиженному тобой ребенку" и тому подобное)</a:t>
                      </a:r>
                    </a:p>
                  </a:txBody>
                  <a:tcPr marL="19050" marR="19050" marT="19050" marB="19050" anchor="ct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24744"/>
            <a:ext cx="8229600" cy="3960440"/>
          </a:xfrm>
        </p:spPr>
        <p:txBody>
          <a:bodyPr>
            <a:normAutofit/>
          </a:bodyPr>
          <a:lstStyle/>
          <a:p>
            <a:r>
              <a:rPr lang="ru-RU" sz="4800" dirty="0" smtClean="0"/>
              <a:t>Спасибо </a:t>
            </a:r>
            <a:br>
              <a:rPr lang="ru-RU" sz="4800" dirty="0" smtClean="0"/>
            </a:br>
            <a:r>
              <a:rPr lang="ru-RU" sz="4800" dirty="0" smtClean="0"/>
              <a:t>за внимание!</a:t>
            </a:r>
            <a:endParaRPr lang="ru-RU" sz="4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1224136"/>
          </a:xfrm>
        </p:spPr>
        <p:txBody>
          <a:bodyPr>
            <a:normAutofit fontScale="90000"/>
          </a:bodyPr>
          <a:lstStyle/>
          <a:p>
            <a:r>
              <a:rPr lang="ru-RU" dirty="0" smtClean="0"/>
              <a:t>Информационные ресурсы Интернета:</a:t>
            </a:r>
            <a:endParaRPr lang="ru-RU" dirty="0"/>
          </a:p>
        </p:txBody>
      </p:sp>
      <p:sp>
        <p:nvSpPr>
          <p:cNvPr id="3" name="Содержимое 2"/>
          <p:cNvSpPr>
            <a:spLocks noGrp="1"/>
          </p:cNvSpPr>
          <p:nvPr>
            <p:ph idx="1"/>
          </p:nvPr>
        </p:nvSpPr>
        <p:spPr>
          <a:xfrm>
            <a:off x="457200" y="2420888"/>
            <a:ext cx="8229600" cy="3888472"/>
          </a:xfrm>
        </p:spPr>
        <p:txBody>
          <a:bodyPr/>
          <a:lstStyle/>
          <a:p>
            <a:r>
              <a:rPr lang="en-US" dirty="0" smtClean="0">
                <a:hlinkClick r:id="rId2"/>
              </a:rPr>
              <a:t>http://www.psihologu.info</a:t>
            </a:r>
            <a:r>
              <a:rPr lang="en-US" dirty="0" smtClean="0">
                <a:hlinkClick r:id="rId2"/>
              </a:rPr>
              <a:t>/</a:t>
            </a:r>
            <a:endParaRPr lang="ru-RU" dirty="0" smtClean="0"/>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00108"/>
            <a:ext cx="8229600" cy="5126055"/>
          </a:xfrm>
        </p:spPr>
        <p:txBody>
          <a:bodyPr>
            <a:normAutofit/>
          </a:bodyPr>
          <a:lstStyle/>
          <a:p>
            <a:r>
              <a:rPr lang="ru-RU" b="1" dirty="0" smtClean="0"/>
              <a:t>Агрессия подростков</a:t>
            </a:r>
            <a:r>
              <a:rPr lang="ru-RU" dirty="0" smtClean="0"/>
              <a:t> — одно из наиболее типичных проявлений </a:t>
            </a:r>
            <a:r>
              <a:rPr lang="ru-RU" b="1" u="sng" dirty="0" smtClean="0">
                <a:solidFill>
                  <a:srgbClr val="0000FF"/>
                </a:solidFill>
              </a:rPr>
              <a:t>подросткового кризиса.</a:t>
            </a:r>
          </a:p>
          <a:p>
            <a:r>
              <a:rPr lang="ru-RU" dirty="0" smtClean="0"/>
              <a:t>Агрессия подростков — крайне неприятное, но при этом </a:t>
            </a:r>
            <a:r>
              <a:rPr lang="ru-RU" b="1" u="sng" dirty="0" smtClean="0">
                <a:solidFill>
                  <a:srgbClr val="0000FF"/>
                </a:solidFill>
              </a:rPr>
              <a:t>закономерное и естественное явление</a:t>
            </a:r>
            <a:r>
              <a:rPr lang="ru-RU" u="sng" dirty="0" smtClean="0">
                <a:solidFill>
                  <a:srgbClr val="0000FF"/>
                </a:solidFill>
              </a:rPr>
              <a:t>.</a:t>
            </a:r>
          </a:p>
          <a:p>
            <a:r>
              <a:rPr lang="ru-RU" dirty="0" smtClean="0"/>
              <a:t>Агрессия подростков — это признак внутреннего дискомфорта и неумения владеть своими эмоциями.</a:t>
            </a:r>
            <a:endParaRPr lang="ru-RU" dirty="0"/>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В каких основных формах выражается агрессия подростков?</a:t>
            </a:r>
            <a:endParaRPr lang="ru-RU" dirty="0"/>
          </a:p>
        </p:txBody>
      </p:sp>
      <p:sp>
        <p:nvSpPr>
          <p:cNvPr id="3" name="Содержимое 2"/>
          <p:cNvSpPr>
            <a:spLocks noGrp="1"/>
          </p:cNvSpPr>
          <p:nvPr>
            <p:ph idx="1"/>
          </p:nvPr>
        </p:nvSpPr>
        <p:spPr>
          <a:xfrm>
            <a:off x="457200" y="1600200"/>
            <a:ext cx="8229600" cy="4829196"/>
          </a:xfrm>
        </p:spPr>
        <p:txBody>
          <a:bodyPr>
            <a:normAutofit fontScale="70000" lnSpcReduction="20000"/>
          </a:bodyPr>
          <a:lstStyle/>
          <a:p>
            <a:r>
              <a:rPr lang="ru-RU" b="1" dirty="0" smtClean="0"/>
              <a:t>Физическая агрессия</a:t>
            </a:r>
            <a:r>
              <a:rPr lang="ru-RU" dirty="0" smtClean="0"/>
              <a:t>: подросток использует физическую силу против других людей.</a:t>
            </a:r>
          </a:p>
          <a:p>
            <a:r>
              <a:rPr lang="ru-RU" b="1" dirty="0" smtClean="0"/>
              <a:t>Вербальная агрессия:</a:t>
            </a:r>
            <a:r>
              <a:rPr lang="ru-RU" dirty="0" smtClean="0"/>
              <a:t> подросток выражает свои негативные чувства при помощи слов, угроз, крика и т.п.</a:t>
            </a:r>
          </a:p>
          <a:p>
            <a:r>
              <a:rPr lang="ru-RU" b="1" dirty="0" smtClean="0"/>
              <a:t>Раздражительность</a:t>
            </a:r>
            <a:r>
              <a:rPr lang="ru-RU" dirty="0" smtClean="0"/>
              <a:t>: подросток грубит по малейшему поводу, становится резким и вспыльчивым.</a:t>
            </a:r>
          </a:p>
          <a:p>
            <a:r>
              <a:rPr lang="ru-RU" b="1" dirty="0" smtClean="0"/>
              <a:t>Подозрительность</a:t>
            </a:r>
            <a:r>
              <a:rPr lang="ru-RU" dirty="0" smtClean="0"/>
              <a:t>: подросток негативно настроен по отношению к окружающим, не доверяет им, считая, что «все против него».</a:t>
            </a:r>
          </a:p>
          <a:p>
            <a:r>
              <a:rPr lang="ru-RU" b="1" dirty="0" smtClean="0"/>
              <a:t>Косвенная агрессия</a:t>
            </a:r>
            <a:r>
              <a:rPr lang="ru-RU" dirty="0" smtClean="0"/>
              <a:t>: подросток пытается выражать свою агрессию, направленную на кого-то конкретного, посредством других людей (злые шутки, сплетни, травля).</a:t>
            </a:r>
          </a:p>
          <a:p>
            <a:r>
              <a:rPr lang="ru-RU" b="1" dirty="0" smtClean="0"/>
              <a:t>Обида</a:t>
            </a:r>
            <a:r>
              <a:rPr lang="ru-RU" dirty="0" smtClean="0"/>
              <a:t>: подросток может обидеться по малейшему поводу, причем обида может быть направлена на конкретного человека (сверстника или взрослого) или «на весь мир».</a:t>
            </a:r>
          </a:p>
          <a:p>
            <a:r>
              <a:rPr lang="ru-RU" b="1" dirty="0" smtClean="0"/>
              <a:t>Пассивно-агрессивное поведение (скрытая агрессия)</a:t>
            </a:r>
            <a:r>
              <a:rPr lang="ru-RU" dirty="0" smtClean="0"/>
              <a:t>: подросток не делает то, что просят, или делает слишком медленно, забывает о просьбах и поручениях, оттягивает время.</a:t>
            </a:r>
          </a:p>
          <a:p>
            <a:pPr>
              <a:buNone/>
            </a:pPr>
            <a:endParaRPr lang="ru-RU" dirty="0"/>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0" y="214290"/>
          <a:ext cx="9144000" cy="63579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Рекомендации родителям</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Самое важное - создать для ребенка такие условия жизни, где ему демонстрировались бы образцы миролюбивого отношения между людьми, отсутствовали бы негативные примеры агрессивного поведения. Воспитание на принципах сотрудничества (особенно в семье) - это главное условие предотвращения агрессивности.</a:t>
            </a:r>
            <a:br>
              <a:rPr lang="ru-RU" dirty="0" smtClean="0"/>
            </a:br>
            <a:r>
              <a:rPr lang="ru-RU" dirty="0" smtClean="0"/>
              <a:t>Лучшим гарантом хорошего самообладания и адекватного поведения у детей является умение родителей владеть собой. В </a:t>
            </a:r>
            <a:r>
              <a:rPr lang="ru-RU" dirty="0" smtClean="0"/>
              <a:t>таблице, </a:t>
            </a:r>
            <a:r>
              <a:rPr lang="ru-RU" dirty="0" smtClean="0"/>
              <a:t>представленной ниже, даны общие «рецепты» избавления от гнева, которые будут полезны всем родителям.</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0" y="-1"/>
          <a:ext cx="9144000" cy="7112869"/>
        </p:xfrm>
        <a:graphic>
          <a:graphicData uri="http://schemas.openxmlformats.org/drawingml/2006/table">
            <a:tbl>
              <a:tblPr firstRow="1" bandRow="1">
                <a:tableStyleId>{10A1B5D5-9B99-4C35-A422-299274C87663}</a:tableStyleId>
              </a:tblPr>
              <a:tblGrid>
                <a:gridCol w="3657600"/>
                <a:gridCol w="5486400"/>
              </a:tblGrid>
              <a:tr h="452989">
                <a:tc>
                  <a:txBody>
                    <a:bodyPr/>
                    <a:lstStyle/>
                    <a:p>
                      <a:pPr algn="ctr"/>
                      <a:r>
                        <a:rPr lang="ru-RU" sz="2400" dirty="0"/>
                        <a:t>Содержание</a:t>
                      </a:r>
                    </a:p>
                  </a:txBody>
                  <a:tcPr marL="19050" marR="19050" marT="19050" marB="19050" anchor="ctr"/>
                </a:tc>
                <a:tc>
                  <a:txBody>
                    <a:bodyPr/>
                    <a:lstStyle/>
                    <a:p>
                      <a:pPr algn="ctr"/>
                      <a:r>
                        <a:rPr lang="ru-RU" sz="2400" dirty="0"/>
                        <a:t>Пути выполнения</a:t>
                      </a:r>
                    </a:p>
                  </a:txBody>
                  <a:tcPr marL="19050" marR="19050" marT="19050" marB="19050" anchor="ctr"/>
                </a:tc>
              </a:tr>
              <a:tr h="4207246">
                <a:tc>
                  <a:txBody>
                    <a:bodyPr/>
                    <a:lstStyle/>
                    <a:p>
                      <a:r>
                        <a:rPr lang="ru-RU" sz="2400" dirty="0"/>
                        <a:t>1. Наладьте взаимоотношения со своим ребенком, чтобы он чувствовал себя с вами спокойно и уверенно</a:t>
                      </a:r>
                      <a:br>
                        <a:rPr lang="ru-RU" sz="2400" dirty="0"/>
                      </a:br>
                      <a:r>
                        <a:rPr lang="ru-RU" sz="2400" dirty="0"/>
                        <a:t/>
                      </a:r>
                      <a:br>
                        <a:rPr lang="ru-RU" sz="2400" dirty="0"/>
                      </a:br>
                      <a:r>
                        <a:rPr lang="ru-RU" sz="2400" dirty="0"/>
                        <a:t/>
                      </a:r>
                      <a:br>
                        <a:rPr lang="ru-RU" sz="2400" dirty="0"/>
                      </a:br>
                      <a:r>
                        <a:rPr lang="ru-RU" sz="2400" dirty="0"/>
                        <a:t/>
                      </a:r>
                      <a:br>
                        <a:rPr lang="ru-RU" sz="2400" dirty="0"/>
                      </a:br>
                      <a:r>
                        <a:rPr lang="ru-RU" sz="2400" dirty="0"/>
                        <a:t/>
                      </a:r>
                      <a:br>
                        <a:rPr lang="ru-RU" sz="2400" dirty="0"/>
                      </a:br>
                      <a:r>
                        <a:rPr lang="ru-RU" sz="2400" dirty="0"/>
                        <a:t/>
                      </a:r>
                      <a:br>
                        <a:rPr lang="ru-RU" sz="2400" dirty="0"/>
                      </a:br>
                      <a:r>
                        <a:rPr lang="ru-RU" sz="2400" dirty="0"/>
                        <a:t/>
                      </a:r>
                      <a:br>
                        <a:rPr lang="ru-RU" sz="2400" dirty="0"/>
                      </a:br>
                      <a:endParaRPr lang="ru-RU" sz="2400" dirty="0"/>
                    </a:p>
                  </a:txBody>
                  <a:tcPr marL="19050" marR="19050" marT="19050" marB="19050" anchor="ctr"/>
                </a:tc>
                <a:tc>
                  <a:txBody>
                    <a:bodyPr/>
                    <a:lstStyle/>
                    <a:p>
                      <a:r>
                        <a:rPr lang="ru-RU" sz="2400" dirty="0"/>
                        <a:t>- Слушайте своего ребенка;</a:t>
                      </a:r>
                      <a:br>
                        <a:rPr lang="ru-RU" sz="2400" dirty="0"/>
                      </a:br>
                      <a:r>
                        <a:rPr lang="ru-RU" sz="2400" dirty="0"/>
                        <a:t>- проводите вместе с ним как можно больше времени;</a:t>
                      </a:r>
                      <a:br>
                        <a:rPr lang="ru-RU" sz="2400" dirty="0"/>
                      </a:br>
                      <a:r>
                        <a:rPr lang="ru-RU" sz="2400" dirty="0"/>
                        <a:t>- делитесь с ним свои опытом;</a:t>
                      </a:r>
                      <a:br>
                        <a:rPr lang="ru-RU" sz="2400" dirty="0"/>
                      </a:br>
                      <a:r>
                        <a:rPr lang="ru-RU" sz="2400" dirty="0"/>
                        <a:t>- рассказывайте ему о своем детстве, победах и неудачах;</a:t>
                      </a:r>
                      <a:br>
                        <a:rPr lang="ru-RU" sz="2400" dirty="0"/>
                      </a:br>
                      <a:r>
                        <a:rPr lang="ru-RU" sz="2400" dirty="0"/>
                        <a:t>- если в семье несколько детей, постарайтесь общаться не только со всеми вместе, но и уделяйте свое "безраздельное" внимание каждому из них в отдельности</a:t>
                      </a:r>
                    </a:p>
                  </a:txBody>
                  <a:tcPr marL="19050" marR="19050" marT="19050" marB="19050" anchor="ctr"/>
                </a:tc>
              </a:tr>
              <a:tr h="2197766">
                <a:tc>
                  <a:txBody>
                    <a:bodyPr/>
                    <a:lstStyle/>
                    <a:p>
                      <a:r>
                        <a:rPr lang="ru-RU" sz="2400" dirty="0"/>
                        <a:t>2. Следите за собой, особенно в те минуты, когда вы находитесь под действием стресса и вас легко вывести из равновесия</a:t>
                      </a:r>
                    </a:p>
                  </a:txBody>
                  <a:tcPr marL="19050" marR="19050" marT="19050" marB="19050" anchor="ctr"/>
                </a:tc>
                <a:tc>
                  <a:txBody>
                    <a:bodyPr/>
                    <a:lstStyle/>
                    <a:p>
                      <a:r>
                        <a:rPr lang="ru-RU" sz="2400" dirty="0"/>
                        <a:t>- Отложите совместные дела с ребенком;</a:t>
                      </a:r>
                      <a:br>
                        <a:rPr lang="ru-RU" sz="2400" dirty="0"/>
                      </a:br>
                      <a:r>
                        <a:rPr lang="ru-RU" sz="2400" dirty="0"/>
                        <a:t>- старайтесь не прикасаться к ребенку в минуты раздражения</a:t>
                      </a:r>
                    </a:p>
                  </a:txBody>
                  <a:tcPr marL="19050" marR="19050" marT="19050" marB="19050" anchor="ct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0" y="0"/>
          <a:ext cx="9144000" cy="6858000"/>
        </p:xfrm>
        <a:graphic>
          <a:graphicData uri="http://schemas.openxmlformats.org/drawingml/2006/table">
            <a:tbl>
              <a:tblPr firstRow="1" bandRow="1">
                <a:tableStyleId>{10A1B5D5-9B99-4C35-A422-299274C87663}</a:tableStyleId>
              </a:tblPr>
              <a:tblGrid>
                <a:gridCol w="4427984"/>
                <a:gridCol w="4716016"/>
              </a:tblGrid>
              <a:tr h="1274408">
                <a:tc>
                  <a:txBody>
                    <a:bodyPr/>
                    <a:lstStyle/>
                    <a:p>
                      <a:pPr algn="ctr"/>
                      <a:r>
                        <a:rPr lang="ru-RU" sz="2400" dirty="0"/>
                        <a:t>Содержание</a:t>
                      </a:r>
                    </a:p>
                  </a:txBody>
                  <a:tcPr marL="19050" marR="19050" marT="19050" marB="19050" anchor="ctr"/>
                </a:tc>
                <a:tc>
                  <a:txBody>
                    <a:bodyPr/>
                    <a:lstStyle/>
                    <a:p>
                      <a:pPr algn="ctr"/>
                      <a:r>
                        <a:rPr lang="ru-RU" sz="2400" dirty="0"/>
                        <a:t>Пути выполнения</a:t>
                      </a:r>
                    </a:p>
                  </a:txBody>
                  <a:tcPr marL="19050" marR="19050" marT="19050" marB="19050" anchor="ctr"/>
                </a:tc>
              </a:tr>
              <a:tr h="2308127">
                <a:tc>
                  <a:txBody>
                    <a:bodyPr/>
                    <a:lstStyle/>
                    <a:p>
                      <a:r>
                        <a:rPr lang="ru-RU" sz="2400" dirty="0"/>
                        <a:t>3. Если вы расстроены, то дети должны знать о вашем состоянии</a:t>
                      </a:r>
                      <a:r>
                        <a:rPr lang="ru-RU" dirty="0"/>
                        <a:t/>
                      </a:r>
                      <a:br>
                        <a:rPr lang="ru-RU" dirty="0"/>
                      </a:br>
                      <a:endParaRPr lang="ru-RU" dirty="0"/>
                    </a:p>
                  </a:txBody>
                  <a:tcPr marL="19050" marR="19050" marT="19050" marB="19050" anchor="ctr"/>
                </a:tc>
                <a:tc>
                  <a:txBody>
                    <a:bodyPr/>
                    <a:lstStyle/>
                    <a:p>
                      <a:r>
                        <a:rPr lang="ru-RU" dirty="0"/>
                        <a:t>- </a:t>
                      </a:r>
                      <a:r>
                        <a:rPr lang="ru-RU" sz="2400" dirty="0"/>
                        <a:t>Говорите детям прямо о своих чувствах, желаниях, потребностях: "Я очень расстроена, хочу побыть одна. Поиграй, пожалуйста, в соседней комнате"</a:t>
                      </a:r>
                    </a:p>
                  </a:txBody>
                  <a:tcPr marL="19050" marR="19050" marT="19050" marB="19050" anchor="ctr"/>
                </a:tc>
              </a:tr>
              <a:tr h="3275465">
                <a:tc>
                  <a:txBody>
                    <a:bodyPr/>
                    <a:lstStyle/>
                    <a:p>
                      <a:pPr algn="l"/>
                      <a:r>
                        <a:rPr lang="ru-RU" sz="2400" dirty="0"/>
                        <a:t>4. В те минуты, когда вы расстроены или разгневаны, сделайте для себя что-нибудь приятное, что могло бы вас успокоить</a:t>
                      </a:r>
                    </a:p>
                  </a:txBody>
                  <a:tcPr marL="19050" marR="19050" marT="19050" marB="19050" anchor="ctr"/>
                </a:tc>
                <a:tc>
                  <a:txBody>
                    <a:bodyPr/>
                    <a:lstStyle/>
                    <a:p>
                      <a:pPr algn="l"/>
                      <a:r>
                        <a:rPr lang="ru-RU" sz="2400" dirty="0"/>
                        <a:t>- Примите теплую ванну, душ;</a:t>
                      </a:r>
                      <a:br>
                        <a:rPr lang="ru-RU" sz="2400" dirty="0"/>
                      </a:br>
                      <a:r>
                        <a:rPr lang="ru-RU" sz="2400" dirty="0"/>
                        <a:t>- выпейте чаю;</a:t>
                      </a:r>
                      <a:br>
                        <a:rPr lang="ru-RU" sz="2400" dirty="0"/>
                      </a:br>
                      <a:r>
                        <a:rPr lang="ru-RU" sz="2400" dirty="0"/>
                        <a:t>- послушайте любимую музыку</a:t>
                      </a:r>
                    </a:p>
                  </a:txBody>
                  <a:tcPr marL="19050" marR="19050" marT="19050" marB="19050"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0" y="0"/>
          <a:ext cx="9144000" cy="6857999"/>
        </p:xfrm>
        <a:graphic>
          <a:graphicData uri="http://schemas.openxmlformats.org/drawingml/2006/table">
            <a:tbl>
              <a:tblPr firstRow="1" bandRow="1">
                <a:tableStyleId>{10A1B5D5-9B99-4C35-A422-299274C87663}</a:tableStyleId>
              </a:tblPr>
              <a:tblGrid>
                <a:gridCol w="4139952"/>
                <a:gridCol w="5004048"/>
              </a:tblGrid>
              <a:tr h="941803">
                <a:tc>
                  <a:txBody>
                    <a:bodyPr/>
                    <a:lstStyle/>
                    <a:p>
                      <a:pPr algn="ctr"/>
                      <a:r>
                        <a:rPr lang="ru-RU" sz="2400" dirty="0"/>
                        <a:t>Содержание</a:t>
                      </a:r>
                    </a:p>
                  </a:txBody>
                  <a:tcPr marL="19050" marR="19050" marT="19050" marB="19050" anchor="ctr"/>
                </a:tc>
                <a:tc>
                  <a:txBody>
                    <a:bodyPr/>
                    <a:lstStyle/>
                    <a:p>
                      <a:pPr algn="ctr"/>
                      <a:r>
                        <a:rPr lang="ru-RU" sz="2400" dirty="0"/>
                        <a:t>Пути выполнения</a:t>
                      </a:r>
                    </a:p>
                  </a:txBody>
                  <a:tcPr marL="19050" marR="19050" marT="19050" marB="19050" anchor="ctr"/>
                </a:tc>
              </a:tr>
              <a:tr h="3192760">
                <a:tc>
                  <a:txBody>
                    <a:bodyPr/>
                    <a:lstStyle/>
                    <a:p>
                      <a:r>
                        <a:rPr lang="ru-RU" dirty="0" smtClean="0"/>
                        <a:t>5. </a:t>
                      </a:r>
                      <a:r>
                        <a:rPr lang="ru-RU" sz="2400" dirty="0" smtClean="0"/>
                        <a:t>Старайтесь </a:t>
                      </a:r>
                      <a:r>
                        <a:rPr lang="ru-RU" sz="2400" dirty="0"/>
                        <a:t>предвидеть и предотвратить возможные неприятности, которые могут вызвать ваш гнев</a:t>
                      </a:r>
                      <a:br>
                        <a:rPr lang="ru-RU" sz="2400" dirty="0"/>
                      </a:br>
                      <a:r>
                        <a:rPr lang="ru-RU" dirty="0"/>
                        <a:t/>
                      </a:r>
                      <a:br>
                        <a:rPr lang="ru-RU" dirty="0"/>
                      </a:br>
                      <a:r>
                        <a:rPr lang="ru-RU" dirty="0"/>
                        <a:t/>
                      </a:r>
                      <a:br>
                        <a:rPr lang="ru-RU" dirty="0"/>
                      </a:br>
                      <a:endParaRPr lang="ru-RU" dirty="0"/>
                    </a:p>
                  </a:txBody>
                  <a:tcPr marL="19050" marR="19050" marT="19050" marB="19050" anchor="ctr"/>
                </a:tc>
                <a:tc>
                  <a:txBody>
                    <a:bodyPr/>
                    <a:lstStyle/>
                    <a:p>
                      <a:r>
                        <a:rPr lang="ru-RU" dirty="0"/>
                        <a:t>- </a:t>
                      </a:r>
                      <a:r>
                        <a:rPr lang="ru-RU" sz="2400" dirty="0"/>
                        <a:t>Не давайте ребенку играть теми вещами, которыми дорожите;</a:t>
                      </a:r>
                      <a:br>
                        <a:rPr lang="ru-RU" sz="2400" dirty="0"/>
                      </a:br>
                      <a:r>
                        <a:rPr lang="ru-RU" sz="2400" dirty="0"/>
                        <a:t>- не позволяйте выводить себя из равновесия; научитесь предчувствовать наступление собственного эмоционального срыва и не допускайте этого, управляя собой и ситуацией</a:t>
                      </a:r>
                    </a:p>
                  </a:txBody>
                  <a:tcPr marL="19050" marR="19050" marT="19050" marB="19050" anchor="ctr"/>
                </a:tc>
              </a:tr>
              <a:tr h="2723436">
                <a:tc>
                  <a:txBody>
                    <a:bodyPr/>
                    <a:lstStyle/>
                    <a:p>
                      <a:r>
                        <a:rPr lang="ru-RU" dirty="0" smtClean="0"/>
                        <a:t>6</a:t>
                      </a:r>
                      <a:r>
                        <a:rPr lang="ru-RU" sz="2400" dirty="0" smtClean="0"/>
                        <a:t>. К </a:t>
                      </a:r>
                      <a:r>
                        <a:rPr lang="ru-RU" sz="2400" dirty="0"/>
                        <a:t>некоторым особо важным событиям следует готовиться заранее</a:t>
                      </a:r>
                      <a:br>
                        <a:rPr lang="ru-RU" sz="2400" dirty="0"/>
                      </a:br>
                      <a:endParaRPr lang="ru-RU" sz="2400" dirty="0"/>
                    </a:p>
                  </a:txBody>
                  <a:tcPr marL="19050" marR="19050" marT="19050" marB="19050" anchor="ctr"/>
                </a:tc>
                <a:tc>
                  <a:txBody>
                    <a:bodyPr/>
                    <a:lstStyle/>
                    <a:p>
                      <a:r>
                        <a:rPr lang="ru-RU" dirty="0"/>
                        <a:t>- </a:t>
                      </a:r>
                      <a:r>
                        <a:rPr lang="ru-RU" sz="2400" dirty="0"/>
                        <a:t>изучайте силы и возможности своего ребенка;</a:t>
                      </a:r>
                      <a:br>
                        <a:rPr lang="ru-RU" sz="2400" dirty="0"/>
                      </a:br>
                      <a:r>
                        <a:rPr lang="ru-RU" sz="2400" dirty="0"/>
                        <a:t>- если вам предстоит сделать первый визит (к врачу, в детский сад, школу), отрепетируйте все заранее</a:t>
                      </a:r>
                    </a:p>
                  </a:txBody>
                  <a:tcPr marL="19050" marR="19050" marT="19050" marB="19050" anchor="ct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587</TotalTime>
  <Words>747</Words>
  <Application>Microsoft Office PowerPoint</Application>
  <PresentationFormat>Экран (4:3)</PresentationFormat>
  <Paragraphs>90</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Апекс</vt:lpstr>
      <vt:lpstr>АГРЕССИЯ  У  ПОДРОСТКОВ</vt:lpstr>
      <vt:lpstr>Слайд 2</vt:lpstr>
      <vt:lpstr>Слайд 3</vt:lpstr>
      <vt:lpstr>В каких основных формах выражается агрессия подростков?</vt:lpstr>
      <vt:lpstr>Слайд 5</vt:lpstr>
      <vt:lpstr>Рекомендации родителям</vt:lpstr>
      <vt:lpstr>Слайд 7</vt:lpstr>
      <vt:lpstr>Слайд 8</vt:lpstr>
      <vt:lpstr>Слайд 9</vt:lpstr>
      <vt:lpstr>Практические рекомендации родителям и педагогам</vt:lpstr>
      <vt:lpstr>Как правильно вести себя с детьми, проявляющими агрессию в отношении взрослых или сверстников.</vt:lpstr>
      <vt:lpstr>Как правильно вести себя с детьми, проявляющими агрессию в отношении взрослых или сверстников.</vt:lpstr>
      <vt:lpstr>Как правильно вести себя с детьми, проявляющими агрессию в отношении взрослых или сверстников.</vt:lpstr>
      <vt:lpstr>Слайд 14</vt:lpstr>
      <vt:lpstr>Как правильно вести себя с детьми, проявляющими агрессию в отношении взрослых или сверстников.</vt:lpstr>
      <vt:lpstr>Как правильно вести себя с детьми, проявляющими агрессию в отношении взрослых или сверстников.</vt:lpstr>
      <vt:lpstr>Как правильно вести себя с детьми, проявляющими агрессию в отношении взрослых или сверстников.</vt:lpstr>
      <vt:lpstr>Слайд 18</vt:lpstr>
      <vt:lpstr>Типы агрессии у детей и способы построения отношений</vt:lpstr>
      <vt:lpstr>Слайд 20</vt:lpstr>
      <vt:lpstr>Слайд 21</vt:lpstr>
      <vt:lpstr>Слайд 22</vt:lpstr>
      <vt:lpstr>Спасибо  за внимание!</vt:lpstr>
      <vt:lpstr>Информационные ресурсы Интернета: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АГРЕССИЯ  У  ПОДРОСТКОВ</dc:title>
  <cp:lastModifiedBy>Психолог</cp:lastModifiedBy>
  <cp:revision>62</cp:revision>
  <dcterms:modified xsi:type="dcterms:W3CDTF">2013-01-21T09:57:47Z</dcterms:modified>
</cp:coreProperties>
</file>