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BB2F61-D96E-4602-9AEB-570B1DD069E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CF9F2A-E10A-4CCD-9E6B-D9A4A3673786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4400" b="1" dirty="0" smtClean="0">
              <a:solidFill>
                <a:schemeClr val="bg1"/>
              </a:solidFill>
            </a:rPr>
            <a:t>лексические средства</a:t>
          </a:r>
          <a:endParaRPr lang="ru-RU" sz="4400" b="1" dirty="0">
            <a:solidFill>
              <a:schemeClr val="bg1"/>
            </a:solidFill>
          </a:endParaRPr>
        </a:p>
      </dgm:t>
    </dgm:pt>
    <dgm:pt modelId="{CC029B6B-864F-4D8B-8ABF-905528B0CE2B}" type="parTrans" cxnId="{FD90E6D7-1552-43C4-94BB-65E172E4B529}">
      <dgm:prSet/>
      <dgm:spPr/>
      <dgm:t>
        <a:bodyPr/>
        <a:lstStyle/>
        <a:p>
          <a:endParaRPr lang="ru-RU"/>
        </a:p>
      </dgm:t>
    </dgm:pt>
    <dgm:pt modelId="{0654E623-5986-4FF4-A580-464D32365031}" type="sibTrans" cxnId="{FD90E6D7-1552-43C4-94BB-65E172E4B529}">
      <dgm:prSet/>
      <dgm:spPr/>
      <dgm:t>
        <a:bodyPr/>
        <a:lstStyle/>
        <a:p>
          <a:endParaRPr lang="ru-RU"/>
        </a:p>
      </dgm:t>
    </dgm:pt>
    <dgm:pt modelId="{524EFF20-FA48-4727-A2FD-63BE8F933449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4000" b="1" dirty="0" smtClean="0">
              <a:solidFill>
                <a:schemeClr val="tx1"/>
              </a:solidFill>
            </a:rPr>
            <a:t>синтаксические средства (фигуры речи)</a:t>
          </a:r>
          <a:endParaRPr lang="ru-RU" sz="4000" b="1" dirty="0">
            <a:solidFill>
              <a:schemeClr val="tx1"/>
            </a:solidFill>
          </a:endParaRPr>
        </a:p>
      </dgm:t>
    </dgm:pt>
    <dgm:pt modelId="{15E5DEB9-6880-4895-AA0E-FD9E767D9157}" type="parTrans" cxnId="{E1478279-8CCC-41AB-A5B3-A564FCFF81C7}">
      <dgm:prSet/>
      <dgm:spPr/>
      <dgm:t>
        <a:bodyPr/>
        <a:lstStyle/>
        <a:p>
          <a:endParaRPr lang="ru-RU"/>
        </a:p>
      </dgm:t>
    </dgm:pt>
    <dgm:pt modelId="{E8835742-F33E-4502-9C9F-88EE3B8F5C39}" type="sibTrans" cxnId="{E1478279-8CCC-41AB-A5B3-A564FCFF81C7}">
      <dgm:prSet/>
      <dgm:spPr/>
      <dgm:t>
        <a:bodyPr/>
        <a:lstStyle/>
        <a:p>
          <a:endParaRPr lang="ru-RU"/>
        </a:p>
      </dgm:t>
    </dgm:pt>
    <dgm:pt modelId="{A5ED0517-CB31-48D5-B7B3-E66331D4ACE5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4000" b="1" dirty="0" smtClean="0">
              <a:solidFill>
                <a:schemeClr val="bg1"/>
              </a:solidFill>
            </a:rPr>
            <a:t>средства художественной выразительности </a:t>
          </a:r>
          <a:r>
            <a:rPr lang="ru-RU" sz="4000" b="1" smtClean="0">
              <a:solidFill>
                <a:schemeClr val="bg1"/>
              </a:solidFill>
            </a:rPr>
            <a:t>(тропы)</a:t>
          </a:r>
          <a:endParaRPr lang="ru-RU" sz="1500" b="1" dirty="0">
            <a:solidFill>
              <a:schemeClr val="bg1"/>
            </a:solidFill>
          </a:endParaRPr>
        </a:p>
      </dgm:t>
    </dgm:pt>
    <dgm:pt modelId="{EEDDE59B-355E-4737-A6E3-AA31326ED1E1}" type="parTrans" cxnId="{632E33C1-D298-4676-992A-86EC2BD7B327}">
      <dgm:prSet/>
      <dgm:spPr/>
      <dgm:t>
        <a:bodyPr/>
        <a:lstStyle/>
        <a:p>
          <a:endParaRPr lang="ru-RU"/>
        </a:p>
      </dgm:t>
    </dgm:pt>
    <dgm:pt modelId="{09D9C388-51E2-4A97-AF77-745307CFCB16}" type="sibTrans" cxnId="{632E33C1-D298-4676-992A-86EC2BD7B327}">
      <dgm:prSet/>
      <dgm:spPr/>
      <dgm:t>
        <a:bodyPr/>
        <a:lstStyle/>
        <a:p>
          <a:endParaRPr lang="ru-RU"/>
        </a:p>
      </dgm:t>
    </dgm:pt>
    <dgm:pt modelId="{20A70E3A-1F5C-414B-9408-3F048495CAB1}" type="pres">
      <dgm:prSet presAssocID="{78BB2F61-D96E-4602-9AEB-570B1DD069E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EEBCC4-DCF5-42BE-916E-EA7A534A20EE}" type="pres">
      <dgm:prSet presAssocID="{47CF9F2A-E10A-4CCD-9E6B-D9A4A3673786}" presName="parentLin" presStyleCnt="0"/>
      <dgm:spPr/>
    </dgm:pt>
    <dgm:pt modelId="{BF601DB9-968E-4C20-B632-F0CB3477AC71}" type="pres">
      <dgm:prSet presAssocID="{47CF9F2A-E10A-4CCD-9E6B-D9A4A367378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3586F60-C732-409F-A4D8-443ADFDDC78F}" type="pres">
      <dgm:prSet presAssocID="{47CF9F2A-E10A-4CCD-9E6B-D9A4A3673786}" presName="parentText" presStyleLbl="node1" presStyleIdx="0" presStyleCnt="3" custScaleX="142997" custScaleY="281495" custLinFactY="-8072" custLinFactNeighborX="-989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2ED238-6CE4-4695-A9BB-9D23C88394A6}" type="pres">
      <dgm:prSet presAssocID="{47CF9F2A-E10A-4CCD-9E6B-D9A4A3673786}" presName="negativeSpace" presStyleCnt="0"/>
      <dgm:spPr/>
    </dgm:pt>
    <dgm:pt modelId="{DE1EDA21-8578-429C-8313-DA2BCD94B523}" type="pres">
      <dgm:prSet presAssocID="{47CF9F2A-E10A-4CCD-9E6B-D9A4A3673786}" presName="childText" presStyleLbl="conFgAcc1" presStyleIdx="0" presStyleCnt="3">
        <dgm:presLayoutVars>
          <dgm:bulletEnabled val="1"/>
        </dgm:presLayoutVars>
      </dgm:prSet>
      <dgm:spPr/>
    </dgm:pt>
    <dgm:pt modelId="{1F4ED684-31C9-43B4-97AF-FE453E5D95B5}" type="pres">
      <dgm:prSet presAssocID="{0654E623-5986-4FF4-A580-464D32365031}" presName="spaceBetweenRectangles" presStyleCnt="0"/>
      <dgm:spPr/>
    </dgm:pt>
    <dgm:pt modelId="{5214C095-E1D7-477C-AF2D-ADE2E4BF558E}" type="pres">
      <dgm:prSet presAssocID="{524EFF20-FA48-4727-A2FD-63BE8F933449}" presName="parentLin" presStyleCnt="0"/>
      <dgm:spPr/>
    </dgm:pt>
    <dgm:pt modelId="{FCDA2818-2310-4EF1-AE84-D8DA5CD838C1}" type="pres">
      <dgm:prSet presAssocID="{524EFF20-FA48-4727-A2FD-63BE8F93344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9001B52-398E-4FDD-A907-D29987DEFF16}" type="pres">
      <dgm:prSet presAssocID="{524EFF20-FA48-4727-A2FD-63BE8F933449}" presName="parentText" presStyleLbl="node1" presStyleIdx="1" presStyleCnt="3" custScaleX="142997" custScaleY="282448" custLinFactNeighborX="-9899" custLinFactNeighborY="-366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7CC3AD-15A2-4B2F-AD02-55B489D5710D}" type="pres">
      <dgm:prSet presAssocID="{524EFF20-FA48-4727-A2FD-63BE8F933449}" presName="negativeSpace" presStyleCnt="0"/>
      <dgm:spPr/>
    </dgm:pt>
    <dgm:pt modelId="{CF85DCE7-9B80-4553-BF08-DE6182DE196E}" type="pres">
      <dgm:prSet presAssocID="{524EFF20-FA48-4727-A2FD-63BE8F933449}" presName="childText" presStyleLbl="conFgAcc1" presStyleIdx="1" presStyleCnt="3">
        <dgm:presLayoutVars>
          <dgm:bulletEnabled val="1"/>
        </dgm:presLayoutVars>
      </dgm:prSet>
      <dgm:spPr/>
    </dgm:pt>
    <dgm:pt modelId="{1682DCA4-C424-499F-8FAA-782B9E37B77F}" type="pres">
      <dgm:prSet presAssocID="{E8835742-F33E-4502-9C9F-88EE3B8F5C39}" presName="spaceBetweenRectangles" presStyleCnt="0"/>
      <dgm:spPr/>
    </dgm:pt>
    <dgm:pt modelId="{8FE10C8F-1719-437E-B57B-F6E8A690D73D}" type="pres">
      <dgm:prSet presAssocID="{A5ED0517-CB31-48D5-B7B3-E66331D4ACE5}" presName="parentLin" presStyleCnt="0"/>
      <dgm:spPr/>
    </dgm:pt>
    <dgm:pt modelId="{87B2D9D8-ACAC-495E-A952-1794E32425EA}" type="pres">
      <dgm:prSet presAssocID="{A5ED0517-CB31-48D5-B7B3-E66331D4ACE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F62B9B6-0BDC-4C9C-BF86-2669B0FC7C5E}" type="pres">
      <dgm:prSet presAssocID="{A5ED0517-CB31-48D5-B7B3-E66331D4ACE5}" presName="parentText" presStyleLbl="node1" presStyleIdx="2" presStyleCnt="3" custScaleX="142997" custScaleY="5263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E05E44-9B9A-46A7-B7F1-A94507FC97BD}" type="pres">
      <dgm:prSet presAssocID="{A5ED0517-CB31-48D5-B7B3-E66331D4ACE5}" presName="negativeSpace" presStyleCnt="0"/>
      <dgm:spPr/>
    </dgm:pt>
    <dgm:pt modelId="{288E0766-6062-42D4-B8DB-732D048F77EB}" type="pres">
      <dgm:prSet presAssocID="{A5ED0517-CB31-48D5-B7B3-E66331D4ACE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43E2E87-8419-4CF1-9253-19F502AEDC0C}" type="presOf" srcId="{A5ED0517-CB31-48D5-B7B3-E66331D4ACE5}" destId="{5F62B9B6-0BDC-4C9C-BF86-2669B0FC7C5E}" srcOrd="1" destOrd="0" presId="urn:microsoft.com/office/officeart/2005/8/layout/list1"/>
    <dgm:cxn modelId="{FD90E6D7-1552-43C4-94BB-65E172E4B529}" srcId="{78BB2F61-D96E-4602-9AEB-570B1DD069E2}" destId="{47CF9F2A-E10A-4CCD-9E6B-D9A4A3673786}" srcOrd="0" destOrd="0" parTransId="{CC029B6B-864F-4D8B-8ABF-905528B0CE2B}" sibTransId="{0654E623-5986-4FF4-A580-464D32365031}"/>
    <dgm:cxn modelId="{48DE1E90-2624-4C3F-9BE3-1E8AEF116BCB}" type="presOf" srcId="{A5ED0517-CB31-48D5-B7B3-E66331D4ACE5}" destId="{87B2D9D8-ACAC-495E-A952-1794E32425EA}" srcOrd="0" destOrd="0" presId="urn:microsoft.com/office/officeart/2005/8/layout/list1"/>
    <dgm:cxn modelId="{FD8A388D-8C32-4260-961A-908E8A8679B7}" type="presOf" srcId="{47CF9F2A-E10A-4CCD-9E6B-D9A4A3673786}" destId="{BF601DB9-968E-4C20-B632-F0CB3477AC71}" srcOrd="0" destOrd="0" presId="urn:microsoft.com/office/officeart/2005/8/layout/list1"/>
    <dgm:cxn modelId="{6632F9CA-27B3-4F13-9AC1-18A3A8C50805}" type="presOf" srcId="{47CF9F2A-E10A-4CCD-9E6B-D9A4A3673786}" destId="{93586F60-C732-409F-A4D8-443ADFDDC78F}" srcOrd="1" destOrd="0" presId="urn:microsoft.com/office/officeart/2005/8/layout/list1"/>
    <dgm:cxn modelId="{EDFE7E9B-2015-45B4-AB07-02BE469E6426}" type="presOf" srcId="{524EFF20-FA48-4727-A2FD-63BE8F933449}" destId="{FCDA2818-2310-4EF1-AE84-D8DA5CD838C1}" srcOrd="0" destOrd="0" presId="urn:microsoft.com/office/officeart/2005/8/layout/list1"/>
    <dgm:cxn modelId="{E1478279-8CCC-41AB-A5B3-A564FCFF81C7}" srcId="{78BB2F61-D96E-4602-9AEB-570B1DD069E2}" destId="{524EFF20-FA48-4727-A2FD-63BE8F933449}" srcOrd="1" destOrd="0" parTransId="{15E5DEB9-6880-4895-AA0E-FD9E767D9157}" sibTransId="{E8835742-F33E-4502-9C9F-88EE3B8F5C39}"/>
    <dgm:cxn modelId="{72C466DC-89B5-443F-99AF-8467B9843C37}" type="presOf" srcId="{524EFF20-FA48-4727-A2FD-63BE8F933449}" destId="{09001B52-398E-4FDD-A907-D29987DEFF16}" srcOrd="1" destOrd="0" presId="urn:microsoft.com/office/officeart/2005/8/layout/list1"/>
    <dgm:cxn modelId="{23170055-9A16-4D37-B526-67D23E9C12C0}" type="presOf" srcId="{78BB2F61-D96E-4602-9AEB-570B1DD069E2}" destId="{20A70E3A-1F5C-414B-9408-3F048495CAB1}" srcOrd="0" destOrd="0" presId="urn:microsoft.com/office/officeart/2005/8/layout/list1"/>
    <dgm:cxn modelId="{632E33C1-D298-4676-992A-86EC2BD7B327}" srcId="{78BB2F61-D96E-4602-9AEB-570B1DD069E2}" destId="{A5ED0517-CB31-48D5-B7B3-E66331D4ACE5}" srcOrd="2" destOrd="0" parTransId="{EEDDE59B-355E-4737-A6E3-AA31326ED1E1}" sibTransId="{09D9C388-51E2-4A97-AF77-745307CFCB16}"/>
    <dgm:cxn modelId="{1080EEBD-C34D-4267-ACFD-EF85CF0B7E8C}" type="presParOf" srcId="{20A70E3A-1F5C-414B-9408-3F048495CAB1}" destId="{18EEBCC4-DCF5-42BE-916E-EA7A534A20EE}" srcOrd="0" destOrd="0" presId="urn:microsoft.com/office/officeart/2005/8/layout/list1"/>
    <dgm:cxn modelId="{813A4282-3710-4EF6-BDA4-728D1F3A8FD7}" type="presParOf" srcId="{18EEBCC4-DCF5-42BE-916E-EA7A534A20EE}" destId="{BF601DB9-968E-4C20-B632-F0CB3477AC71}" srcOrd="0" destOrd="0" presId="urn:microsoft.com/office/officeart/2005/8/layout/list1"/>
    <dgm:cxn modelId="{1C11C3CC-137F-4826-A24A-8A5F07C04EE4}" type="presParOf" srcId="{18EEBCC4-DCF5-42BE-916E-EA7A534A20EE}" destId="{93586F60-C732-409F-A4D8-443ADFDDC78F}" srcOrd="1" destOrd="0" presId="urn:microsoft.com/office/officeart/2005/8/layout/list1"/>
    <dgm:cxn modelId="{375D1620-4657-467A-BED3-07CEAD4E9497}" type="presParOf" srcId="{20A70E3A-1F5C-414B-9408-3F048495CAB1}" destId="{202ED238-6CE4-4695-A9BB-9D23C88394A6}" srcOrd="1" destOrd="0" presId="urn:microsoft.com/office/officeart/2005/8/layout/list1"/>
    <dgm:cxn modelId="{935BAD15-851A-4E3D-85A8-E97016052C0C}" type="presParOf" srcId="{20A70E3A-1F5C-414B-9408-3F048495CAB1}" destId="{DE1EDA21-8578-429C-8313-DA2BCD94B523}" srcOrd="2" destOrd="0" presId="urn:microsoft.com/office/officeart/2005/8/layout/list1"/>
    <dgm:cxn modelId="{ED885F61-50ED-42D7-9E06-2FEF2E20D087}" type="presParOf" srcId="{20A70E3A-1F5C-414B-9408-3F048495CAB1}" destId="{1F4ED684-31C9-43B4-97AF-FE453E5D95B5}" srcOrd="3" destOrd="0" presId="urn:microsoft.com/office/officeart/2005/8/layout/list1"/>
    <dgm:cxn modelId="{83AB422D-E643-4E94-B4E0-15DBD73EDADD}" type="presParOf" srcId="{20A70E3A-1F5C-414B-9408-3F048495CAB1}" destId="{5214C095-E1D7-477C-AF2D-ADE2E4BF558E}" srcOrd="4" destOrd="0" presId="urn:microsoft.com/office/officeart/2005/8/layout/list1"/>
    <dgm:cxn modelId="{D04DFA14-5B62-4616-846F-73097C16E796}" type="presParOf" srcId="{5214C095-E1D7-477C-AF2D-ADE2E4BF558E}" destId="{FCDA2818-2310-4EF1-AE84-D8DA5CD838C1}" srcOrd="0" destOrd="0" presId="urn:microsoft.com/office/officeart/2005/8/layout/list1"/>
    <dgm:cxn modelId="{CD25CBBB-CED4-4137-99CD-EE9BDBAFB362}" type="presParOf" srcId="{5214C095-E1D7-477C-AF2D-ADE2E4BF558E}" destId="{09001B52-398E-4FDD-A907-D29987DEFF16}" srcOrd="1" destOrd="0" presId="urn:microsoft.com/office/officeart/2005/8/layout/list1"/>
    <dgm:cxn modelId="{F52EEDA9-962B-433A-B32D-F54DCABCAB65}" type="presParOf" srcId="{20A70E3A-1F5C-414B-9408-3F048495CAB1}" destId="{E57CC3AD-15A2-4B2F-AD02-55B489D5710D}" srcOrd="5" destOrd="0" presId="urn:microsoft.com/office/officeart/2005/8/layout/list1"/>
    <dgm:cxn modelId="{86A10FC1-F22D-4567-BA39-FCE8F54D9C0F}" type="presParOf" srcId="{20A70E3A-1F5C-414B-9408-3F048495CAB1}" destId="{CF85DCE7-9B80-4553-BF08-DE6182DE196E}" srcOrd="6" destOrd="0" presId="urn:microsoft.com/office/officeart/2005/8/layout/list1"/>
    <dgm:cxn modelId="{110CD767-CE48-4B3B-AF5C-FCFE85A8FF48}" type="presParOf" srcId="{20A70E3A-1F5C-414B-9408-3F048495CAB1}" destId="{1682DCA4-C424-499F-8FAA-782B9E37B77F}" srcOrd="7" destOrd="0" presId="urn:microsoft.com/office/officeart/2005/8/layout/list1"/>
    <dgm:cxn modelId="{7555B4D6-5BD3-4A73-A533-8D3ECEB8BA1B}" type="presParOf" srcId="{20A70E3A-1F5C-414B-9408-3F048495CAB1}" destId="{8FE10C8F-1719-437E-B57B-F6E8A690D73D}" srcOrd="8" destOrd="0" presId="urn:microsoft.com/office/officeart/2005/8/layout/list1"/>
    <dgm:cxn modelId="{8519CD08-200A-432A-9A2F-563E0894A841}" type="presParOf" srcId="{8FE10C8F-1719-437E-B57B-F6E8A690D73D}" destId="{87B2D9D8-ACAC-495E-A952-1794E32425EA}" srcOrd="0" destOrd="0" presId="urn:microsoft.com/office/officeart/2005/8/layout/list1"/>
    <dgm:cxn modelId="{4BF053B6-E698-48A9-9CF0-A625F31B3055}" type="presParOf" srcId="{8FE10C8F-1719-437E-B57B-F6E8A690D73D}" destId="{5F62B9B6-0BDC-4C9C-BF86-2669B0FC7C5E}" srcOrd="1" destOrd="0" presId="urn:microsoft.com/office/officeart/2005/8/layout/list1"/>
    <dgm:cxn modelId="{ED462727-369E-4E11-86AE-718135A73D12}" type="presParOf" srcId="{20A70E3A-1F5C-414B-9408-3F048495CAB1}" destId="{54E05E44-9B9A-46A7-B7F1-A94507FC97BD}" srcOrd="9" destOrd="0" presId="urn:microsoft.com/office/officeart/2005/8/layout/list1"/>
    <dgm:cxn modelId="{3F746F8C-7875-40CD-A690-A29322447C68}" type="presParOf" srcId="{20A70E3A-1F5C-414B-9408-3F048495CAB1}" destId="{288E0766-6062-42D4-B8DB-732D048F77E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1EDA21-8578-429C-8313-DA2BCD94B523}">
      <dsp:nvSpPr>
        <dsp:cNvPr id="0" name=""/>
        <dsp:cNvSpPr/>
      </dsp:nvSpPr>
      <dsp:spPr>
        <a:xfrm>
          <a:off x="0" y="899180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586F60-C732-409F-A4D8-443ADFDDC78F}">
      <dsp:nvSpPr>
        <dsp:cNvPr id="0" name=""/>
        <dsp:cNvSpPr/>
      </dsp:nvSpPr>
      <dsp:spPr>
        <a:xfrm>
          <a:off x="352644" y="0"/>
          <a:ext cx="7835427" cy="997167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chemeClr val="bg1"/>
              </a:solidFill>
            </a:rPr>
            <a:t>лексические средства</a:t>
          </a:r>
          <a:endParaRPr lang="ru-RU" sz="4400" b="1" kern="1200" dirty="0">
            <a:solidFill>
              <a:schemeClr val="bg1"/>
            </a:solidFill>
          </a:endParaRPr>
        </a:p>
      </dsp:txBody>
      <dsp:txXfrm>
        <a:off x="352644" y="0"/>
        <a:ext cx="7835427" cy="997167"/>
      </dsp:txXfrm>
    </dsp:sp>
    <dsp:sp modelId="{CF85DCE7-9B80-4553-BF08-DE6182DE196E}">
      <dsp:nvSpPr>
        <dsp:cNvPr id="0" name=""/>
        <dsp:cNvSpPr/>
      </dsp:nvSpPr>
      <dsp:spPr>
        <a:xfrm>
          <a:off x="0" y="2089804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001B52-398E-4FDD-A907-D29987DEFF16}">
      <dsp:nvSpPr>
        <dsp:cNvPr id="0" name=""/>
        <dsp:cNvSpPr/>
      </dsp:nvSpPr>
      <dsp:spPr>
        <a:xfrm>
          <a:off x="352644" y="1136459"/>
          <a:ext cx="7835427" cy="1000543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</a:rPr>
            <a:t>синтаксические средства (фигуры речи)</a:t>
          </a:r>
          <a:endParaRPr lang="ru-RU" sz="4000" b="1" kern="1200" dirty="0">
            <a:solidFill>
              <a:schemeClr val="tx1"/>
            </a:solidFill>
          </a:endParaRPr>
        </a:p>
      </dsp:txBody>
      <dsp:txXfrm>
        <a:off x="352644" y="1136459"/>
        <a:ext cx="7835427" cy="1000543"/>
      </dsp:txXfrm>
    </dsp:sp>
    <dsp:sp modelId="{288E0766-6062-42D4-B8DB-732D048F77EB}">
      <dsp:nvSpPr>
        <dsp:cNvPr id="0" name=""/>
        <dsp:cNvSpPr/>
      </dsp:nvSpPr>
      <dsp:spPr>
        <a:xfrm>
          <a:off x="0" y="4144430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62B9B6-0BDC-4C9C-BF86-2669B0FC7C5E}">
      <dsp:nvSpPr>
        <dsp:cNvPr id="0" name=""/>
        <dsp:cNvSpPr/>
      </dsp:nvSpPr>
      <dsp:spPr>
        <a:xfrm>
          <a:off x="391388" y="2457004"/>
          <a:ext cx="7835427" cy="1864545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bg1"/>
              </a:solidFill>
            </a:rPr>
            <a:t>средства художественной выразительности </a:t>
          </a:r>
          <a:r>
            <a:rPr lang="ru-RU" sz="4000" b="1" kern="1200" smtClean="0">
              <a:solidFill>
                <a:schemeClr val="bg1"/>
              </a:solidFill>
            </a:rPr>
            <a:t>(тропы)</a:t>
          </a:r>
          <a:endParaRPr lang="ru-RU" sz="1500" b="1" kern="1200" dirty="0">
            <a:solidFill>
              <a:schemeClr val="bg1"/>
            </a:solidFill>
          </a:endParaRPr>
        </a:p>
      </dsp:txBody>
      <dsp:txXfrm>
        <a:off x="391388" y="2457004"/>
        <a:ext cx="7835427" cy="1864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309E-9972-4E5D-9128-A9828F5191B6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7A95-0FDC-4C17-8C04-584B70EF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309E-9972-4E5D-9128-A9828F5191B6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7A95-0FDC-4C17-8C04-584B70EF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309E-9972-4E5D-9128-A9828F5191B6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7A95-0FDC-4C17-8C04-584B70EF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309E-9972-4E5D-9128-A9828F5191B6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7A95-0FDC-4C17-8C04-584B70EF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309E-9972-4E5D-9128-A9828F5191B6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7A95-0FDC-4C17-8C04-584B70EF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309E-9972-4E5D-9128-A9828F5191B6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7A95-0FDC-4C17-8C04-584B70EF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309E-9972-4E5D-9128-A9828F5191B6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7A95-0FDC-4C17-8C04-584B70EF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309E-9972-4E5D-9128-A9828F5191B6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7A95-0FDC-4C17-8C04-584B70EF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309E-9972-4E5D-9128-A9828F5191B6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7A95-0FDC-4C17-8C04-584B70EF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309E-9972-4E5D-9128-A9828F5191B6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7A95-0FDC-4C17-8C04-584B70EF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309E-9972-4E5D-9128-A9828F5191B6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7A95-0FDC-4C17-8C04-584B70EF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C309E-9972-4E5D-9128-A9828F5191B6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17A95-0FDC-4C17-8C04-584B70EF5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  <p:sndAc>
      <p:stSnd>
        <p:snd r:embed="rId13" name="cashreg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424936" cy="4442048"/>
          </a:xfrm>
        </p:spPr>
        <p:txBody>
          <a:bodyPr>
            <a:normAutofit/>
          </a:bodyPr>
          <a:lstStyle/>
          <a:p>
            <a:endParaRPr lang="ru-RU" sz="5400" dirty="0" smtClean="0">
              <a:solidFill>
                <a:schemeClr val="tx1"/>
              </a:solidFill>
            </a:endParaRPr>
          </a:p>
          <a:p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Изобразительность </a:t>
            </a:r>
            <a:r>
              <a:rPr lang="ru-RU" sz="6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выразительность речи</a:t>
            </a:r>
          </a:p>
        </p:txBody>
      </p:sp>
    </p:spTree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64096"/>
          </a:xfrm>
        </p:spPr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В-1  - суффиксальный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В-2 – в течение, в, на, во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В-3 -  так украшали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В–4 – 4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В-5 – 16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-6 – 20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В-7 – 7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В-8 - 2549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ashreg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Изобразительные средства языка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Лексические средства – «игра слов» в различных значениях: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синонимы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антонимы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паронимы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омонимы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неологизмы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устаревшие слова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фразеологизмы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разговорная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лексика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Паро́нимы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(от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др.-греч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παρα-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— приставка со значением смежности,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ὄνομα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— «имя») — слова, сходные по звучанию, но различающиеся по смыслу. Также обычно ошибочное употребление одного из них вместо другого. Например, адресат —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адресант.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3040" y="476672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Эпифора (литература) — стилистическая фигура повторения окончаний смежных стихов или фраз (или </a:t>
            </a:r>
            <a:r>
              <a:rPr lang="ru-RU" sz="4800" b="1" i="1" dirty="0" err="1" smtClean="0">
                <a:latin typeface="Times New Roman" pitchFamily="18" charset="0"/>
                <a:cs typeface="Times New Roman" pitchFamily="18" charset="0"/>
              </a:rPr>
              <a:t>единоокончание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4632" cy="18448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Синтаксические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средства (фигуры речи) – определённое построение предложений: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8136904" cy="468052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использование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осложнений в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предложении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использование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сложных синтаксических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конструкций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знаки препинания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расположение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словосочетаний или предложений в определённой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последовательности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разделение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предложений 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отрезки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Синтаксический параллелизм – это конструкция, в которой несколько смежных предложений, построенных с одинаковой синтаксической структурой, выстроены в одной последовательности. </a:t>
            </a:r>
          </a:p>
        </p:txBody>
      </p:sp>
    </p:spTree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"/>
            <a:ext cx="8748464" cy="227687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Средства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художественной выразительности (тропы) – использование переносного значения слова: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568952" cy="4752528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сравнение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метафора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эпитет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олицетворение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оксюморон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гипербола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литота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ирония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сарказм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аллегория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др.</a:t>
            </a:r>
          </a:p>
          <a:p>
            <a:pPr algn="l">
              <a:buFont typeface="Arial" pitchFamily="34" charset="0"/>
              <a:buChar char="•"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3212976"/>
            <a:ext cx="709662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Практическая работа</a:t>
            </a:r>
          </a:p>
        </p:txBody>
      </p:sp>
    </p:spTree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219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Тема урока:</vt:lpstr>
      <vt:lpstr>Изобразительные средства языка </vt:lpstr>
      <vt:lpstr>Лексические средства – «игра слов» в различных значениях:</vt:lpstr>
      <vt:lpstr>Слайд 4</vt:lpstr>
      <vt:lpstr>Слайд 5</vt:lpstr>
      <vt:lpstr> Синтаксические средства (фигуры речи) – определённое построение предложений: </vt:lpstr>
      <vt:lpstr>Слайд 7</vt:lpstr>
      <vt:lpstr> Средства художественной выразительности (тропы) – использование переносного значения слова: </vt:lpstr>
      <vt:lpstr>Слайд 9</vt:lpstr>
      <vt:lpstr>Ответы: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User</dc:creator>
  <cp:lastModifiedBy>User</cp:lastModifiedBy>
  <cp:revision>18</cp:revision>
  <dcterms:created xsi:type="dcterms:W3CDTF">2014-04-07T11:13:06Z</dcterms:created>
  <dcterms:modified xsi:type="dcterms:W3CDTF">2014-04-19T15:49:51Z</dcterms:modified>
</cp:coreProperties>
</file>