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73" r:id="rId5"/>
    <p:sldId id="306" r:id="rId6"/>
    <p:sldId id="307" r:id="rId7"/>
    <p:sldId id="275" r:id="rId8"/>
    <p:sldId id="276" r:id="rId9"/>
    <p:sldId id="277" r:id="rId10"/>
    <p:sldId id="268" r:id="rId11"/>
    <p:sldId id="269" r:id="rId12"/>
    <p:sldId id="295" r:id="rId13"/>
    <p:sldId id="258" r:id="rId14"/>
    <p:sldId id="297" r:id="rId15"/>
    <p:sldId id="281" r:id="rId16"/>
    <p:sldId id="299" r:id="rId17"/>
    <p:sldId id="294" r:id="rId18"/>
    <p:sldId id="282" r:id="rId19"/>
    <p:sldId id="283" r:id="rId20"/>
    <p:sldId id="284" r:id="rId21"/>
    <p:sldId id="285" r:id="rId22"/>
    <p:sldId id="286" r:id="rId23"/>
    <p:sldId id="287" r:id="rId24"/>
    <p:sldId id="292" r:id="rId25"/>
    <p:sldId id="300" r:id="rId26"/>
    <p:sldId id="301" r:id="rId27"/>
    <p:sldId id="309" r:id="rId28"/>
    <p:sldId id="310" r:id="rId29"/>
    <p:sldId id="315" r:id="rId30"/>
    <p:sldId id="319" r:id="rId31"/>
    <p:sldId id="31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  <a:srgbClr val="F8BFA6"/>
    <a:srgbClr val="000099"/>
    <a:srgbClr val="F9BDA5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25" autoAdjust="0"/>
    <p:restoredTop sz="94660"/>
  </p:normalViewPr>
  <p:slideViewPr>
    <p:cSldViewPr>
      <p:cViewPr>
        <p:scale>
          <a:sx n="75" d="100"/>
          <a:sy n="75" d="100"/>
        </p:scale>
        <p:origin x="-97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53518-BC47-4FAD-A988-68E0F3B524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EDF64-447B-4377-9B88-DB3F108425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9B3-5245-4AAD-A970-C7EED7B422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7B38C8-F309-4BB5-AF01-B5BD92B35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270DB-AC2C-4C5D-BC62-18FAF5DAC2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40BB0-67DC-4C78-A7C3-F84A3F83E3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CA89D-7018-47A8-9AFA-B246E77EB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727F-9DC5-4FEF-ACA3-A9A5777045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E07E3-F626-4886-84FA-4EC3C51616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1520-E7C2-4D1D-9994-DB6ECFC6E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E8AA-7ADB-44E8-963A-809712C6AC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A8124-D555-4CE4-9016-F79985CE24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A2296-7E34-4575-AE97-3AFF3E0944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9" name="Picture 11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6265862" cy="6308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Добро пожаловать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 открытый урок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русского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539750" y="2492375"/>
            <a:ext cx="80645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Неопределенные местоимения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20891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6 класс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Тема: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755650" y="836613"/>
            <a:ext cx="1104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Цели: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684213" y="1916113"/>
            <a:ext cx="73628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1)познакомиться с особенностями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неопределенных местоимений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684213" y="3141663"/>
            <a:ext cx="51911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2)научиться определять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признаки местоимений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611188" y="4365625"/>
            <a:ext cx="66675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3)научиться употреблять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неопределенные местоимения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в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9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771525" y="1125538"/>
            <a:ext cx="7600950" cy="417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На что указывают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неопределенные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местоимения?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5" name="Picture 7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7437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Неопределенные местоимения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указывают на: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179388" y="1916113"/>
            <a:ext cx="45243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неопределенные предметы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5940425" y="2420938"/>
            <a:ext cx="26765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кто-то, что-то </a:t>
            </a:r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>
            <a:off x="179388" y="3213100"/>
            <a:ext cx="43719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неопределенные признаки</a:t>
            </a:r>
          </a:p>
        </p:txBody>
      </p:sp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>
            <a:off x="3924300" y="3933825"/>
            <a:ext cx="4867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какие-то, какой-нибудь</a:t>
            </a:r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179388" y="4652963"/>
            <a:ext cx="46958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неопределенное количество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2987675" y="5589588"/>
            <a:ext cx="571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сколько-нибудь, несколько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7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938213" y="1900238"/>
            <a:ext cx="7267575" cy="305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Как образуются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неопределенные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местоимения?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9525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"/>
                <a:cs typeface="Arial"/>
              </a:rPr>
              <a:t>не</a:t>
            </a:r>
          </a:p>
          <a:p>
            <a:pPr algn="ctr"/>
            <a:endParaRPr lang="ru-RU" sz="4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5050"/>
              </a:solidFill>
              <a:latin typeface="Arial"/>
              <a:cs typeface="Arial"/>
            </a:endParaRPr>
          </a:p>
          <a:p>
            <a:pPr algn="ctr"/>
            <a:r>
              <a:rPr lang="ru-RU" sz="4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"/>
                <a:cs typeface="Arial"/>
              </a:rPr>
              <a:t>кое</a:t>
            </a:r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3203575" y="1484313"/>
            <a:ext cx="2352675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кто</a:t>
            </a:r>
          </a:p>
          <a:p>
            <a:pPr algn="ctr"/>
            <a:r>
              <a:rPr lang="ru-RU" sz="4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что</a:t>
            </a:r>
          </a:p>
          <a:p>
            <a:pPr algn="ctr"/>
            <a:r>
              <a:rPr lang="ru-RU" sz="4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какой</a:t>
            </a:r>
          </a:p>
          <a:p>
            <a:pPr algn="ctr"/>
            <a:r>
              <a:rPr lang="ru-RU" sz="4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который</a:t>
            </a:r>
          </a:p>
          <a:p>
            <a:pPr algn="ctr"/>
            <a:r>
              <a:rPr lang="ru-RU" sz="4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чей</a:t>
            </a:r>
          </a:p>
          <a:p>
            <a:pPr algn="ctr"/>
            <a:r>
              <a:rPr lang="ru-RU" sz="4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сколько</a:t>
            </a:r>
          </a:p>
        </p:txBody>
      </p:sp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>
            <a:off x="6588125" y="1773238"/>
            <a:ext cx="1990725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то</a:t>
            </a:r>
          </a:p>
          <a:p>
            <a:pPr algn="ctr"/>
            <a:endParaRPr lang="ru-RU" sz="4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4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либо</a:t>
            </a:r>
          </a:p>
          <a:p>
            <a:pPr algn="ctr"/>
            <a:endParaRPr lang="ru-RU" sz="4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4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нибудь</a:t>
            </a: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7235825" y="1412875"/>
            <a:ext cx="360363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7019925" y="2708275"/>
            <a:ext cx="576263" cy="433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7596188" y="1412875"/>
            <a:ext cx="287337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7596188" y="2708275"/>
            <a:ext cx="576262" cy="433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6588125" y="4076700"/>
            <a:ext cx="1008063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7596188" y="4076700"/>
            <a:ext cx="792162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900113" y="3789363"/>
            <a:ext cx="10080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1908175" y="3789363"/>
            <a:ext cx="0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971550" y="2133600"/>
            <a:ext cx="86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1835150" y="2133600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5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938213" y="881063"/>
            <a:ext cx="7267575" cy="509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Как пишутся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неопределенные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местоимения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 приставками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 суффиксами?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5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611188" y="2636838"/>
            <a:ext cx="177165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кто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5435600" y="3213100"/>
            <a:ext cx="17049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кто-то</a:t>
            </a:r>
          </a:p>
        </p:txBody>
      </p:sp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5651500" y="620713"/>
            <a:ext cx="1562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некто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5148263" y="1989138"/>
            <a:ext cx="20383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кое-кто</a:t>
            </a:r>
          </a:p>
        </p:txBody>
      </p:sp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>
            <a:off x="5076825" y="4365625"/>
            <a:ext cx="27813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кто-либо</a:t>
            </a:r>
          </a:p>
        </p:txBody>
      </p:sp>
      <p:sp>
        <p:nvSpPr>
          <p:cNvPr id="59402" name="WordArt 10"/>
          <p:cNvSpPr>
            <a:spLocks noChangeArrowheads="1" noChangeShapeType="1" noTextEdit="1"/>
          </p:cNvSpPr>
          <p:nvPr/>
        </p:nvSpPr>
        <p:spPr bwMode="auto">
          <a:xfrm>
            <a:off x="3779838" y="5373688"/>
            <a:ext cx="462915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кто-нибудь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V="1">
            <a:off x="2555875" y="1052513"/>
            <a:ext cx="2736850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V="1">
            <a:off x="2555875" y="2420938"/>
            <a:ext cx="2376488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555875" y="3357563"/>
            <a:ext cx="2663825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2555875" y="3357563"/>
            <a:ext cx="2376488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2555875" y="3357563"/>
            <a:ext cx="1008063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5580063" y="476250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6300788" y="476250"/>
            <a:ext cx="0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5076825" y="1844675"/>
            <a:ext cx="100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6084888" y="1844675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 flipV="1">
            <a:off x="6516688" y="2852738"/>
            <a:ext cx="287337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6804025" y="2852738"/>
            <a:ext cx="28892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 flipV="1">
            <a:off x="6372225" y="4076700"/>
            <a:ext cx="792163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7164388" y="4076700"/>
            <a:ext cx="6477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 flipV="1">
            <a:off x="5435600" y="5300663"/>
            <a:ext cx="15128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6948488" y="5300663"/>
            <a:ext cx="1152525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7531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Напоминалка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250825" y="2852738"/>
            <a:ext cx="8582025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КОЕ, ЛИБО, ТО,</a:t>
            </a:r>
          </a:p>
          <a:p>
            <a:pPr algn="ctr"/>
            <a:r>
              <a:rPr lang="ru-RU" sz="6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НИБУДЬ - ЧЕРТОЧКУ</a:t>
            </a:r>
          </a:p>
          <a:p>
            <a:pPr algn="ctr"/>
            <a:r>
              <a:rPr lang="ru-RU" sz="6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НЕ ПОЗАБУДЬ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719138" y="1385888"/>
            <a:ext cx="7705725" cy="408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Как пишутся</a:t>
            </a:r>
          </a:p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местоимения</a:t>
            </a:r>
          </a:p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 предлогом?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755650" y="1844675"/>
            <a:ext cx="7632700" cy="210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Проверка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домашнего задания</a:t>
            </a:r>
          </a:p>
        </p:txBody>
      </p:sp>
      <p:pic>
        <p:nvPicPr>
          <p:cNvPr id="13319" name="Picture 7" descr="book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292600"/>
            <a:ext cx="2305050" cy="155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9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179388" y="620713"/>
            <a:ext cx="8785225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Местоимения с предлогом</a:t>
            </a:r>
          </a:p>
          <a:p>
            <a:pPr algn="ctr"/>
            <a:r>
              <a:rPr lang="ru-RU" sz="6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пишутся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1042988" y="3500438"/>
            <a:ext cx="69850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 три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8096250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В чем особенность</a:t>
            </a:r>
          </a:p>
          <a:p>
            <a:pPr algn="ctr"/>
            <a:r>
              <a:rPr lang="ru-RU" sz="7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местоимений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755650" y="3644900"/>
            <a:ext cx="7496175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НЕКТО, НЕЧТО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7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755650" y="1268413"/>
            <a:ext cx="7488238" cy="388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Некто - И.п.</a:t>
            </a:r>
          </a:p>
          <a:p>
            <a:pPr algn="ctr"/>
            <a:endParaRPr lang="ru-RU" sz="48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  <a:p>
            <a:pPr algn="ctr"/>
            <a:r>
              <a:rPr lang="ru-RU" sz="4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Нечто - И.п., В.п.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938213" y="981075"/>
            <a:ext cx="7267575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Что такое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неопределенные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местоимения?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5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6743700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Неопределенные местоимения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указывают на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неопределенные предметы,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признаки, количества.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484438" y="2708275"/>
            <a:ext cx="6480175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Образуются от вопросительно-</a:t>
            </a:r>
          </a:p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относительных местоимений</a:t>
            </a:r>
          </a:p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при помощи приставок не, кое и</a:t>
            </a:r>
          </a:p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суффиксов то, либо, нибудь.</a:t>
            </a:r>
          </a:p>
        </p:txBody>
      </p:sp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250825" y="5157788"/>
            <a:ext cx="5834063" cy="1119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Если есть предлог, то пишутся 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в три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 noTextEdit="1"/>
          </p:cNvSpPr>
          <p:nvPr>
            <p:ph type="dgm" idx="1"/>
          </p:nvPr>
        </p:nvSpPr>
        <p:spPr/>
      </p:sp>
      <p:pic>
        <p:nvPicPr>
          <p:cNvPr id="65540" name="Picture 4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>
            <a:off x="547688" y="2133600"/>
            <a:ext cx="8048625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Лингвофизминутка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 noTextEdit="1"/>
          </p:cNvSpPr>
          <p:nvPr>
            <p:ph type="dgm" idx="1"/>
          </p:nvPr>
        </p:nvSpPr>
        <p:spPr/>
      </p:sp>
      <p:pic>
        <p:nvPicPr>
          <p:cNvPr id="66564" name="Picture 4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981075"/>
            <a:ext cx="91440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Умные спорщики.</a:t>
            </a:r>
          </a:p>
          <a:p>
            <a:pPr algn="ctr"/>
            <a:r>
              <a:rPr lang="ru-RU"/>
              <a:t>         Собрались однажды местоимения и заспорили. </a:t>
            </a:r>
          </a:p>
          <a:p>
            <a:pPr algn="ctr"/>
            <a:r>
              <a:rPr lang="ru-RU"/>
              <a:t>Одно местоимение начало рассказывать.</a:t>
            </a:r>
          </a:p>
          <a:p>
            <a:pPr algn="ctr"/>
            <a:r>
              <a:rPr lang="ru-RU"/>
              <a:t>         - В некотором царстве, в некотором государстве жил некто. </a:t>
            </a:r>
          </a:p>
          <a:p>
            <a:pPr algn="ctr"/>
            <a:r>
              <a:rPr lang="ru-RU"/>
              <a:t>Пошел он однажды по некоей дороге, нашел нечто. </a:t>
            </a:r>
          </a:p>
          <a:p>
            <a:pPr algn="ctr"/>
            <a:r>
              <a:rPr lang="ru-RU"/>
              <a:t>Встретил некто некоего человека, </a:t>
            </a:r>
          </a:p>
          <a:p>
            <a:pPr algn="ctr"/>
            <a:r>
              <a:rPr lang="ru-RU"/>
              <a:t>дал ему некоторую часть найденного. Что у него осталось?</a:t>
            </a:r>
          </a:p>
          <a:p>
            <a:pPr algn="ctr"/>
            <a:r>
              <a:rPr lang="ru-RU"/>
              <a:t>         А второе местоимение говорит:</a:t>
            </a:r>
          </a:p>
          <a:p>
            <a:pPr algn="ctr"/>
            <a:r>
              <a:rPr lang="ru-RU"/>
              <a:t>         - Ну что это за рассказ? Вот я расскажу так расскажу! </a:t>
            </a:r>
          </a:p>
          <a:p>
            <a:pPr algn="ctr"/>
            <a:r>
              <a:rPr lang="ru-RU"/>
              <a:t>В каком-то царстве, в каком-то государстве жил кто-то.</a:t>
            </a:r>
          </a:p>
          <a:p>
            <a:pPr algn="ctr"/>
            <a:r>
              <a:rPr lang="ru-RU"/>
              <a:t> Пошел он по какой-то дороге, нашел что-то. </a:t>
            </a:r>
          </a:p>
          <a:p>
            <a:pPr algn="ctr"/>
            <a:r>
              <a:rPr lang="ru-RU"/>
              <a:t>Встретил кого-то и отдал часть. Что у него осталось?</a:t>
            </a:r>
          </a:p>
          <a:p>
            <a:pPr algn="ctr"/>
            <a:r>
              <a:rPr lang="ru-RU"/>
              <a:t>         Третье местоимение посмеялось и говорит:</a:t>
            </a:r>
          </a:p>
          <a:p>
            <a:pPr algn="ctr"/>
            <a:r>
              <a:rPr lang="ru-RU"/>
              <a:t>         - Ни в каком царстве, ни в каком государстве никто не жил,</a:t>
            </a:r>
          </a:p>
          <a:p>
            <a:pPr algn="ctr"/>
            <a:r>
              <a:rPr lang="ru-RU"/>
              <a:t> никуда не шел, никого не встречал, ничего не находил, </a:t>
            </a:r>
          </a:p>
          <a:p>
            <a:pPr algn="ctr"/>
            <a:r>
              <a:rPr lang="ru-RU"/>
              <a:t>никому ничего не давал. Нечего и спрашивать, сколько у него осталось.</a:t>
            </a:r>
          </a:p>
          <a:p>
            <a:pPr algn="ctr"/>
            <a:r>
              <a:rPr lang="ru-RU"/>
              <a:t>         - Эх вы, глупые спорщики, - сказало четвертое местоимение.</a:t>
            </a:r>
          </a:p>
          <a:p>
            <a:pPr algn="ctr"/>
            <a:r>
              <a:rPr lang="ru-RU"/>
              <a:t> – Что вы спорите? Ведь не о чем спорить да и не о ком. Значит, и говорить нечего.</a:t>
            </a:r>
          </a:p>
          <a:p>
            <a:pPr algn="ctr"/>
            <a:r>
              <a:rPr lang="ru-RU"/>
              <a:t>                                                                                                           (Ф.Кривин)   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496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Работа по тексту Феликса Кривина</a:t>
            </a:r>
          </a:p>
        </p:txBody>
      </p:sp>
      <p:pic>
        <p:nvPicPr>
          <p:cNvPr id="66568" name="Picture 8" descr="book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1331913" cy="129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4755" name="Rectangle 3"/>
          <p:cNvSpPr>
            <a:spLocks noGrp="1" noChangeArrowheads="1" noTextEdit="1"/>
          </p:cNvSpPr>
          <p:nvPr>
            <p:ph type="dgm" idx="1"/>
          </p:nvPr>
        </p:nvSpPr>
        <p:spPr/>
      </p:sp>
      <p:pic>
        <p:nvPicPr>
          <p:cNvPr id="74756" name="Picture 4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3295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Работа в парах</a:t>
            </a:r>
          </a:p>
        </p:txBody>
      </p:sp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>
            <a:off x="0" y="1484313"/>
            <a:ext cx="910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Задание: вставить подходящие по смыслу</a:t>
            </a:r>
          </a:p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неопределенные местоимения</a:t>
            </a:r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657225" y="3167063"/>
            <a:ext cx="7829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Поздно вечером ... постучался к нам.</a:t>
            </a:r>
          </a:p>
        </p:txBody>
      </p:sp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>
            <a:off x="250825" y="3789363"/>
            <a:ext cx="8696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На берегу реки росла ... пышная зелень.</a:t>
            </a:r>
          </a:p>
        </p:txBody>
      </p:sp>
      <p:sp>
        <p:nvSpPr>
          <p:cNvPr id="74761" name="WordArt 9"/>
          <p:cNvSpPr>
            <a:spLocks noChangeArrowheads="1" noChangeShapeType="1" noTextEdit="1"/>
          </p:cNvSpPr>
          <p:nvPr/>
        </p:nvSpPr>
        <p:spPr bwMode="auto">
          <a:xfrm>
            <a:off x="85725" y="4437063"/>
            <a:ext cx="9058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Расскажите ... о вашей поездке по стране.</a:t>
            </a:r>
          </a:p>
        </p:txBody>
      </p:sp>
      <p:sp>
        <p:nvSpPr>
          <p:cNvPr id="74762" name="WordArt 10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80295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Товарищ вытащил из шкафа ... книгу.</a:t>
            </a:r>
          </a:p>
        </p:txBody>
      </p:sp>
      <p:sp>
        <p:nvSpPr>
          <p:cNvPr id="74763" name="WordArt 11"/>
          <p:cNvSpPr>
            <a:spLocks noChangeArrowheads="1" noChangeShapeType="1" noTextEdit="1"/>
          </p:cNvSpPr>
          <p:nvPr/>
        </p:nvSpPr>
        <p:spPr bwMode="auto">
          <a:xfrm>
            <a:off x="219075" y="5876925"/>
            <a:ext cx="8924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Вскоре мы заметили на дороге ... черное.</a:t>
            </a:r>
          </a:p>
        </p:txBody>
      </p:sp>
      <p:pic>
        <p:nvPicPr>
          <p:cNvPr id="74764" name="Picture 12" descr="перо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0"/>
            <a:ext cx="1944687" cy="148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5779" name="Rectangle 3"/>
          <p:cNvSpPr>
            <a:spLocks noGrp="1" noChangeArrowheads="1" noTextEdit="1"/>
          </p:cNvSpPr>
          <p:nvPr>
            <p:ph type="dgm" idx="1"/>
          </p:nvPr>
        </p:nvSpPr>
        <p:spPr/>
      </p:sp>
      <p:pic>
        <p:nvPicPr>
          <p:cNvPr id="75780" name="Picture 4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7993062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Морфологический разбор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местоимения</a:t>
            </a:r>
          </a:p>
        </p:txBody>
      </p:sp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2771775" y="3167063"/>
            <a:ext cx="3744913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кому-нибудь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0899" name="Rectangle 3"/>
          <p:cNvSpPr>
            <a:spLocks noGrp="1" noChangeArrowheads="1" noTextEdit="1"/>
          </p:cNvSpPr>
          <p:nvPr>
            <p:ph type="dgm" idx="1"/>
          </p:nvPr>
        </p:nvSpPr>
        <p:spPr/>
      </p:sp>
      <p:pic>
        <p:nvPicPr>
          <p:cNvPr id="80900" name="Picture 4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900113" y="692150"/>
            <a:ext cx="74168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611188" y="2492375"/>
            <a:ext cx="7993062" cy="146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Упр. 397 (1 часть, зад. 1 и 2,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 морфол. разбор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одного местоимения)</a:t>
            </a:r>
          </a:p>
        </p:txBody>
      </p:sp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250825" y="4292600"/>
            <a:ext cx="864235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На "5" - составить вопросы по</a:t>
            </a:r>
          </a:p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теоретическому материалу</a:t>
            </a:r>
          </a:p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или задания для игры "Четвертое лишнее"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65341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1.Распределить местоимения </a:t>
            </a:r>
          </a:p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по разрядам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438150" y="2643188"/>
            <a:ext cx="82677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2.Выписать из домашнего упражнения</a:t>
            </a:r>
          </a:p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все отрицательные </a:t>
            </a:r>
          </a:p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местоимения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7043" name="Rectangle 3"/>
          <p:cNvSpPr>
            <a:spLocks noGrp="1" noChangeArrowheads="1" noTextEdit="1"/>
          </p:cNvSpPr>
          <p:nvPr>
            <p:ph type="dgm" idx="1"/>
          </p:nvPr>
        </p:nvSpPr>
        <p:spPr/>
      </p:sp>
      <p:pic>
        <p:nvPicPr>
          <p:cNvPr id="87044" name="Picture 4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626225" cy="206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Итоги урока</a:t>
            </a:r>
          </a:p>
        </p:txBody>
      </p:sp>
      <p:pic>
        <p:nvPicPr>
          <p:cNvPr id="87046" name="Picture 6" descr="smile3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00438"/>
            <a:ext cx="1008062" cy="865187"/>
          </a:xfrm>
          <a:prstGeom prst="rect">
            <a:avLst/>
          </a:prstGeom>
          <a:noFill/>
        </p:spPr>
      </p:pic>
      <p:pic>
        <p:nvPicPr>
          <p:cNvPr id="87047" name="Picture 7" descr="smile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573463"/>
            <a:ext cx="1223963" cy="863600"/>
          </a:xfrm>
          <a:prstGeom prst="rect">
            <a:avLst/>
          </a:prstGeom>
          <a:noFill/>
        </p:spPr>
      </p:pic>
      <p:pic>
        <p:nvPicPr>
          <p:cNvPr id="87048" name="Picture 8" descr="an49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500438"/>
            <a:ext cx="1008063" cy="86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6803" name="Rectangle 3"/>
          <p:cNvSpPr>
            <a:spLocks noGrp="1" noChangeArrowheads="1" noTextEdit="1"/>
          </p:cNvSpPr>
          <p:nvPr>
            <p:ph type="dgm" idx="1"/>
          </p:nvPr>
        </p:nvSpPr>
        <p:spPr/>
      </p:sp>
      <p:pic>
        <p:nvPicPr>
          <p:cNvPr id="76804" name="Picture 4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6805" name="Picture 5" descr="000437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</p:spPr>
      </p:pic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58324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242888" y="1268413"/>
            <a:ext cx="8658225" cy="3960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Игра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"Четвертое лишнее"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3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2051050" y="1125538"/>
            <a:ext cx="4826000" cy="431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ТЕБЯ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ЕГО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НАС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ТЕХ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7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1547813" y="1341438"/>
            <a:ext cx="5832475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САМЫЙ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ТАКОЙ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ВСЯКИЙ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КАЖДЫЙ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1160463"/>
            <a:ext cx="91440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/>
              <a:t>Три черных собаки на чём-то сидели,</a:t>
            </a:r>
          </a:p>
          <a:p>
            <a:pPr algn="ctr"/>
            <a:r>
              <a:rPr lang="ru-RU" sz="2800"/>
              <a:t>Три чёрных собаки на что-то глядели,</a:t>
            </a:r>
          </a:p>
          <a:p>
            <a:pPr algn="ctr"/>
            <a:r>
              <a:rPr lang="ru-RU" sz="2800"/>
              <a:t>Три чёрных собаки увидели что-то</a:t>
            </a:r>
          </a:p>
          <a:p>
            <a:pPr algn="ctr"/>
            <a:r>
              <a:rPr lang="ru-RU" sz="2800"/>
              <a:t>Три черных собаки вскочили с чего-то,</a:t>
            </a:r>
          </a:p>
          <a:p>
            <a:pPr algn="ctr"/>
            <a:r>
              <a:rPr lang="ru-RU" sz="2800"/>
              <a:t>Три черных собаки к чему-то подкрались,</a:t>
            </a:r>
          </a:p>
          <a:p>
            <a:pPr algn="ctr"/>
            <a:r>
              <a:rPr lang="ru-RU" sz="2800"/>
              <a:t>Три черных собаки за чем-то погнались,</a:t>
            </a:r>
          </a:p>
          <a:p>
            <a:pPr algn="ctr"/>
            <a:r>
              <a:rPr lang="ru-RU" sz="2800"/>
              <a:t>Но кто-то ни капельки не растерялся,</a:t>
            </a:r>
          </a:p>
          <a:p>
            <a:pPr algn="ctr"/>
            <a:r>
              <a:rPr lang="ru-RU" sz="2800"/>
              <a:t>Вильнул кое-чем и на что-то взобрался.</a:t>
            </a:r>
          </a:p>
          <a:p>
            <a:pPr algn="ctr" eaLnBrk="0" hangingPunct="0"/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3829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Словарь С.И.Ожегова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611188" y="2924175"/>
            <a:ext cx="57245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1.Точно не установленный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2.Не вполне отчетливый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3762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Неопределенный</a:t>
            </a:r>
          </a:p>
        </p:txBody>
      </p:sp>
      <p:pic>
        <p:nvPicPr>
          <p:cNvPr id="25608" name="Picture 8" descr="574a61436c4d46c39fe790e1290422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765175"/>
            <a:ext cx="266382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fonpestr_golyblzig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 descr="Изображение 103"/>
          <p:cNvPicPr>
            <a:picLocks noChangeAspect="1" noChangeArrowheads="1"/>
          </p:cNvPicPr>
          <p:nvPr/>
        </p:nvPicPr>
        <p:blipFill>
          <a:blip r:embed="rId3"/>
          <a:srcRect l="33858" t="51089" r="20566" b="33780"/>
          <a:stretch>
            <a:fillRect/>
          </a:stretch>
        </p:blipFill>
        <p:spPr bwMode="auto">
          <a:xfrm rot="-21600000">
            <a:off x="539750" y="692150"/>
            <a:ext cx="8135938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563</Words>
  <Application>Microsoft Office PowerPoint</Application>
  <PresentationFormat>Экран (4:3)</PresentationFormat>
  <Paragraphs>152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26</cp:revision>
  <dcterms:created xsi:type="dcterms:W3CDTF">2008-04-15T18:14:58Z</dcterms:created>
  <dcterms:modified xsi:type="dcterms:W3CDTF">2014-11-07T10:25:11Z</dcterms:modified>
</cp:coreProperties>
</file>