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C948-0DAC-43A0-81EF-3EE6C609F44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544-6F6F-49F1-BF8C-A7BD7E83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2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C948-0DAC-43A0-81EF-3EE6C609F44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544-6F6F-49F1-BF8C-A7BD7E83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5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C948-0DAC-43A0-81EF-3EE6C609F44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544-6F6F-49F1-BF8C-A7BD7E83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6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C948-0DAC-43A0-81EF-3EE6C609F44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544-6F6F-49F1-BF8C-A7BD7E83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4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C948-0DAC-43A0-81EF-3EE6C609F44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544-6F6F-49F1-BF8C-A7BD7E83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C948-0DAC-43A0-81EF-3EE6C609F44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544-6F6F-49F1-BF8C-A7BD7E83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2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C948-0DAC-43A0-81EF-3EE6C609F44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544-6F6F-49F1-BF8C-A7BD7E83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7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C948-0DAC-43A0-81EF-3EE6C609F44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544-6F6F-49F1-BF8C-A7BD7E83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9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C948-0DAC-43A0-81EF-3EE6C609F44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544-6F6F-49F1-BF8C-A7BD7E83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7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C948-0DAC-43A0-81EF-3EE6C609F44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544-6F6F-49F1-BF8C-A7BD7E83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8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C948-0DAC-43A0-81EF-3EE6C609F44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544-6F6F-49F1-BF8C-A7BD7E83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C948-0DAC-43A0-81EF-3EE6C609F447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E4544-6F6F-49F1-BF8C-A7BD7E838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5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964488" cy="518457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8 марта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733256"/>
            <a:ext cx="6400800" cy="1124744"/>
          </a:xfrm>
        </p:spPr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Салынин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Даниил, 4 класс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0"/>
            <a:ext cx="9144000" cy="522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ученик\Desktop\WebcamApplicationSnapshot_20140407-00463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5"/>
            <a:ext cx="3491880" cy="23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0" y="1166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704856" cy="548254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Поздравляю дорогих наших дам,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желаю счастья здоровья и всего самого хорошего в жизни.</a:t>
            </a:r>
            <a:r>
              <a:rPr lang="ru-RU" dirty="0" smtClean="0"/>
              <a:t>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832648" cy="3610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2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МАМА!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праздником весны тебя поздравляю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Счастья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здоровья, веселья желаю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Пусть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 весна принесёт для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тебя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Много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улыбок, тепла и добра!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2024988" cy="302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3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душистой веточкой сирени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Весна приходит в каждый дом,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 всей души Вас поздравляем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Международным Женским днём!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                                                   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2334394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4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Пусть радостью сегодня солнце светит,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тени оставив сноп больших тревог,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все цветы, какие есть на свете,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Цветут сегодня пусть у Ваших ног.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2072109" cy="196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1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0712" y="-1107504"/>
            <a:ext cx="9324528" cy="30963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6632"/>
            <a:ext cx="7848872" cy="6408712"/>
          </a:xfrm>
        </p:spPr>
        <p:txBody>
          <a:bodyPr>
            <a:normAutofit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 марта - женский день!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Один из дней в году,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Когда Вы вносите во все улыбок теплоту,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Когда цветы цветут в душе!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в этот светлый час, как прежде вновь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Пусть будет Вам сопутствовать: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Надежда, Вера и Любовь</a:t>
            </a:r>
            <a:r>
              <a:rPr lang="ru-RU" dirty="0"/>
              <a:t>!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643416" cy="189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3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</a:t>
            </a:r>
          </a:p>
          <a:p>
            <a:endParaRPr lang="ru-RU" dirty="0"/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ВСЕГО ВАМ САМОГО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ХОРОШЕГО,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ДОРОГИЕ ЖЕНЩИНЫ !!!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60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С 8 марта </vt:lpstr>
      <vt:lpstr>Презентация PowerPoint</vt:lpstr>
      <vt:lpstr> МАМА!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8 марта</dc:title>
  <dc:creator>жопа</dc:creator>
  <cp:lastModifiedBy>жопа</cp:lastModifiedBy>
  <cp:revision>8</cp:revision>
  <dcterms:created xsi:type="dcterms:W3CDTF">2014-04-07T07:49:48Z</dcterms:created>
  <dcterms:modified xsi:type="dcterms:W3CDTF">2014-04-07T15:31:17Z</dcterms:modified>
</cp:coreProperties>
</file>