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7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04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56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84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12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77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6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16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4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99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34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423D8-E7F5-41A6-BACC-B1133A90D3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15703-3D3A-4869-B83F-20AF27881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60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80920" cy="144016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 8 марта !!!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Нашим любимым женщинам!!!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Поздравление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от Анастасии Климовой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 Евгения </a:t>
            </a:r>
            <a:r>
              <a:rPr lang="ru-RU" dirty="0" err="1" smtClean="0">
                <a:solidFill>
                  <a:srgbClr val="0070C0"/>
                </a:solidFill>
              </a:rPr>
              <a:t>Нефёдова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9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Желаем вам здоровья, радости и успеха во всём !!!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9000" contras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946" y="3707157"/>
            <a:ext cx="3193999" cy="2395499"/>
          </a:xfrm>
        </p:spPr>
      </p:pic>
      <p:pic>
        <p:nvPicPr>
          <p:cNvPr id="2050" name="Picture 2" descr="C:\Users\ученик\AppData\Local\Microsoft\Windows\Temporary Internet Files\Content.IE5\YISL5KD8\MC900423489[1].wmf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953571"/>
            <a:ext cx="3928083" cy="4091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94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Пусть у вас в жизни всё будет хорошо!!!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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Пусть в этот день весенними лучами</a:t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solidFill>
                  <a:srgbClr val="FF0000"/>
                </a:solidFill>
                <a:effectLst/>
              </a:rPr>
              <a:t>Вам улыбнутся люди и цветы,</a:t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solidFill>
                  <a:srgbClr val="FF0000"/>
                </a:solidFill>
                <a:effectLst/>
              </a:rPr>
              <a:t>И пусть всегда идут по жизни с Вами</a:t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solidFill>
                  <a:srgbClr val="FF0000"/>
                </a:solidFill>
                <a:effectLst/>
              </a:rPr>
              <a:t>Любовь, здоровье, счастье и мечты!</a:t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solidFill>
                  <a:srgbClr val="FF0000"/>
                </a:solidFill>
                <a:effectLst/>
              </a:rPr>
              <a:t/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endParaRPr lang="ru-RU" dirty="0"/>
          </a:p>
        </p:txBody>
      </p:sp>
      <p:pic>
        <p:nvPicPr>
          <p:cNvPr id="3074" name="Picture 2" descr="C:\Users\ученик\AppData\Local\Microsoft\Windows\Temporary Internet Files\Content.IE5\0A50IU8F\MC900387171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8525" y="3861048"/>
            <a:ext cx="2827090" cy="282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83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</TotalTime>
  <Words>37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 8 марта !!! Нашим любимым женщинам!!!</vt:lpstr>
      <vt:lpstr>Желаем вам здоровья, радости и успеха во всём !!!</vt:lpstr>
      <vt:lpstr>Пусть у вас в жизни всё будет хорошо!!!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8 марта !!! Нашим любимым женщинам!!!</dc:title>
  <dc:creator>ученик</dc:creator>
  <cp:lastModifiedBy>ученик</cp:lastModifiedBy>
  <cp:revision>14</cp:revision>
  <dcterms:created xsi:type="dcterms:W3CDTF">2014-03-04T07:35:34Z</dcterms:created>
  <dcterms:modified xsi:type="dcterms:W3CDTF">2014-03-04T14:17:41Z</dcterms:modified>
</cp:coreProperties>
</file>