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31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6694CD-7169-42EF-923A-186C386FA13C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B29E5D-7BF1-4EEF-A8B3-74230D01B4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5400600" cy="14700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С 8 марта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2612048"/>
            <a:ext cx="5114778" cy="1101248"/>
          </a:xfrm>
        </p:spPr>
        <p:txBody>
          <a:bodyPr/>
          <a:lstStyle/>
          <a:p>
            <a:r>
              <a:rPr lang="ru-RU" dirty="0" smtClean="0"/>
              <a:t>Максимович Гавриил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642316"/>
            <a:ext cx="941879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68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4" t="22541" r="30264" b="24529"/>
          <a:stretch/>
        </p:blipFill>
        <p:spPr bwMode="auto">
          <a:xfrm>
            <a:off x="1837150" y="836712"/>
            <a:ext cx="5658929" cy="4537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18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02614"/>
            <a:ext cx="4704760" cy="478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Группа 10"/>
          <p:cNvGrpSpPr/>
          <p:nvPr/>
        </p:nvGrpSpPr>
        <p:grpSpPr>
          <a:xfrm>
            <a:off x="0" y="-1"/>
            <a:ext cx="9130296" cy="6868032"/>
            <a:chOff x="0" y="-1"/>
            <a:chExt cx="9130296" cy="6868032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727" y="0"/>
              <a:ext cx="2438400" cy="18764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2438400" cy="18764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1896" y="4991606"/>
              <a:ext cx="2438400" cy="18764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965515"/>
              <a:ext cx="2438400" cy="18764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62670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18801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МАМА!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Поздравляю с 8 марта ! </a:t>
            </a:r>
          </a:p>
          <a:p>
            <a:r>
              <a:rPr lang="ru-RU" dirty="0" smtClean="0"/>
              <a:t>Желаю счастья и успехов!</a:t>
            </a:r>
          </a:p>
          <a:p>
            <a:r>
              <a:rPr lang="ru-RU" dirty="0" smtClean="0"/>
              <a:t>И всего самого лучшего!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25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 8 марта</vt:lpstr>
      <vt:lpstr>Презентация PowerPoint</vt:lpstr>
      <vt:lpstr>Презентация PowerPoint</vt:lpstr>
      <vt:lpstr>МАМА!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8</cp:revision>
  <dcterms:created xsi:type="dcterms:W3CDTF">2014-03-04T07:38:38Z</dcterms:created>
  <dcterms:modified xsi:type="dcterms:W3CDTF">2014-03-04T13:54:40Z</dcterms:modified>
</cp:coreProperties>
</file>