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9" d="100"/>
          <a:sy n="89" d="100"/>
        </p:scale>
        <p:origin x="-142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AF57C-64ED-43FC-891A-091283B342E9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6BE35-4BAB-46CE-822F-55DAE009DF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AF57C-64ED-43FC-891A-091283B342E9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6BE35-4BAB-46CE-822F-55DAE009DF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AF57C-64ED-43FC-891A-091283B342E9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6BE35-4BAB-46CE-822F-55DAE009DF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AF57C-64ED-43FC-891A-091283B342E9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6BE35-4BAB-46CE-822F-55DAE009DF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AF57C-64ED-43FC-891A-091283B342E9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6BE35-4BAB-46CE-822F-55DAE009DF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AF57C-64ED-43FC-891A-091283B342E9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6BE35-4BAB-46CE-822F-55DAE009DF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AF57C-64ED-43FC-891A-091283B342E9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6BE35-4BAB-46CE-822F-55DAE009DF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AF57C-64ED-43FC-891A-091283B342E9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6BE35-4BAB-46CE-822F-55DAE009DF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AF57C-64ED-43FC-891A-091283B342E9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6BE35-4BAB-46CE-822F-55DAE009DF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AF57C-64ED-43FC-891A-091283B342E9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6BE35-4BAB-46CE-822F-55DAE009DF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AF57C-64ED-43FC-891A-091283B342E9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6BE35-4BAB-46CE-822F-55DAE009DFC8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AAAF57C-64ED-43FC-891A-091283B342E9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4F6BE35-4BAB-46CE-822F-55DAE009DFC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                 </a:t>
            </a:r>
            <a:r>
              <a:rPr lang="ru-RU" b="1" dirty="0" smtClean="0">
                <a:solidFill>
                  <a:srgbClr val="002060"/>
                </a:solidFill>
              </a:rPr>
              <a:t>С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8</a:t>
            </a:r>
            <a:r>
              <a:rPr lang="ru-RU" b="1" dirty="0" smtClean="0">
                <a:solidFill>
                  <a:srgbClr val="002060"/>
                </a:solidFill>
              </a:rPr>
              <a:t> марта!!!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Поздравления </a:t>
            </a:r>
            <a:b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от Васина Дениса и  Кисилева Дениса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4 класс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052" name="Picture 4" descr="http://forumsmile.ru/u/1/8/9/189f8ad2ea769773351ec754fe201b5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2880320" cy="3165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9731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h8.img.mediacache.rugion.ru/_i/forum/files/83/92/30/8392300_0s643_12995623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271" y="332656"/>
            <a:ext cx="4280969" cy="59605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1" t="41309" r="41636" b="22037"/>
          <a:stretch/>
        </p:blipFill>
        <p:spPr bwMode="auto">
          <a:xfrm>
            <a:off x="4719041" y="3150967"/>
            <a:ext cx="4322618" cy="314221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4472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32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Дорогие наши мамы , </a:t>
            </a:r>
            <a:b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мы вас любим, </a:t>
            </a:r>
            <a:b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желаем счастья, здоровья и красоты!!!</a:t>
            </a:r>
            <a:endParaRPr lang="ru-RU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074" name="Picture 2" descr="http://www.7roses.ru/imgm/509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5040"/>
            <a:ext cx="3143019" cy="3021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3752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Весна</Template>
  <TotalTime>35</TotalTime>
  <Words>10</Words>
  <Application>Microsoft Office PowerPoint</Application>
  <PresentationFormat>Экран (4:3)</PresentationFormat>
  <Paragraphs>5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Spring</vt:lpstr>
      <vt:lpstr>                  С 8 марта!!!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 8 марта</dc:title>
  <dc:creator>123456789</dc:creator>
  <cp:lastModifiedBy>123456789</cp:lastModifiedBy>
  <cp:revision>6</cp:revision>
  <dcterms:created xsi:type="dcterms:W3CDTF">2014-03-04T07:44:34Z</dcterms:created>
  <dcterms:modified xsi:type="dcterms:W3CDTF">2014-03-04T12:28:39Z</dcterms:modified>
</cp:coreProperties>
</file>