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B914-5943-49DB-8DDE-ECB17AEEC02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22491-C4C2-448B-97A0-DECCA8A5D3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B914-5943-49DB-8DDE-ECB17AEEC02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2491-C4C2-448B-97A0-DECCA8A5D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B914-5943-49DB-8DDE-ECB17AEEC02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22491-C4C2-448B-97A0-DECCA8A5D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B914-5943-49DB-8DDE-ECB17AEEC02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22491-C4C2-448B-97A0-DECCA8A5D3B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B914-5943-49DB-8DDE-ECB17AEEC02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22491-C4C2-448B-97A0-DECCA8A5D3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B914-5943-49DB-8DDE-ECB17AEEC02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22491-C4C2-448B-97A0-DECCA8A5D3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B914-5943-49DB-8DDE-ECB17AEEC02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22491-C4C2-448B-97A0-DECCA8A5D3B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B914-5943-49DB-8DDE-ECB17AEEC02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22491-C4C2-448B-97A0-DECCA8A5D3B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B914-5943-49DB-8DDE-ECB17AEEC02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22491-C4C2-448B-97A0-DECCA8A5D3B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B914-5943-49DB-8DDE-ECB17AEEC02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22491-C4C2-448B-97A0-DECCA8A5D3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B914-5943-49DB-8DDE-ECB17AEEC02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22491-C4C2-448B-97A0-DECCA8A5D3B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CB7B914-5943-49DB-8DDE-ECB17AEEC02A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D922491-C4C2-448B-97A0-DECCA8A5D3B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С 8 марта!!!  Поздравляем наших МАМ!!! </a:t>
            </a:r>
            <a:r>
              <a:rPr lang="ru-RU" sz="4800" dirty="0" smtClean="0">
                <a:sym typeface="Wingdings" pitchFamily="2" charset="2"/>
              </a:rPr>
              <a:t></a:t>
            </a:r>
            <a:r>
              <a:rPr lang="ru-RU" sz="4800" dirty="0">
                <a:sym typeface="Wingdings" pitchFamily="2" charset="2"/>
              </a:rPr>
              <a:t>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Звягинцева Юлия и Белоус Александр</a:t>
            </a:r>
          </a:p>
          <a:p>
            <a:r>
              <a:rPr lang="ru-RU" dirty="0" smtClean="0"/>
              <a:t>4 класс «а»</a:t>
            </a:r>
            <a:endParaRPr lang="ru-RU" dirty="0"/>
          </a:p>
        </p:txBody>
      </p:sp>
      <p:pic>
        <p:nvPicPr>
          <p:cNvPr id="1028" name="Picture 4" descr="http://4put.ru/pictures/max/548/16853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1"/>
            <a:ext cx="6761030" cy="25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3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0" t="34077" r="30483" b="23336"/>
          <a:stretch/>
        </p:blipFill>
        <p:spPr bwMode="auto">
          <a:xfrm>
            <a:off x="834362" y="620688"/>
            <a:ext cx="7435807" cy="4491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60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 </a:t>
            </a:r>
            <a:r>
              <a:rPr lang="ru-RU" dirty="0" smtClean="0"/>
              <a:t>Саши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Мама  любимая,  мама дорогая!</a:t>
            </a:r>
          </a:p>
          <a:p>
            <a:r>
              <a:rPr lang="ru-RU" dirty="0" smtClean="0"/>
              <a:t>Ты научила меня ходить, писать , читать, считать.</a:t>
            </a:r>
          </a:p>
          <a:p>
            <a:r>
              <a:rPr lang="ru-RU" dirty="0" smtClean="0"/>
              <a:t>Саша очень любит маму и Юля тоже.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От </a:t>
            </a:r>
            <a:r>
              <a:rPr lang="ru-RU" dirty="0" smtClean="0"/>
              <a:t>Юли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Ты самая лучшая на свете .</a:t>
            </a:r>
          </a:p>
          <a:p>
            <a:r>
              <a:rPr lang="ru-RU" dirty="0"/>
              <a:t>Ты </a:t>
            </a:r>
            <a:r>
              <a:rPr lang="ru-RU" dirty="0" smtClean="0"/>
              <a:t>меня повела </a:t>
            </a:r>
            <a:r>
              <a:rPr lang="ru-RU" dirty="0"/>
              <a:t>в школу.</a:t>
            </a:r>
          </a:p>
          <a:p>
            <a:r>
              <a:rPr lang="ru-RU" dirty="0"/>
              <a:t>Помогала  делать уроки.</a:t>
            </a:r>
          </a:p>
          <a:p>
            <a:r>
              <a:rPr lang="ru-RU" dirty="0"/>
              <a:t>Спасибо,  Мама!!!!!!!!!!!!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маме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8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КОНЕЦ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colnyshko.ru/images/big/3c056c594e536248c13821c8349edbb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4261"/>
            <a:ext cx="8136904" cy="610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7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51</TotalTime>
  <Words>72</Words>
  <Application>Microsoft Office PowerPoint</Application>
  <PresentationFormat>Экран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Базовая</vt:lpstr>
      <vt:lpstr>С 8 марта!!!  Поздравляем наших МАМ!!! </vt:lpstr>
      <vt:lpstr>Презентация PowerPoint</vt:lpstr>
      <vt:lpstr>О маме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8 марта!!!</dc:title>
  <dc:creator>ученик</dc:creator>
  <cp:lastModifiedBy>ученик</cp:lastModifiedBy>
  <cp:revision>6</cp:revision>
  <dcterms:created xsi:type="dcterms:W3CDTF">2014-03-04T07:31:29Z</dcterms:created>
  <dcterms:modified xsi:type="dcterms:W3CDTF">2014-03-04T09:05:08Z</dcterms:modified>
</cp:coreProperties>
</file>