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2C556A0-B4BA-4919-AFE4-3D5435A54E6B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3E02D0F-532C-4182-A7F1-79F99ECAD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6A0-B4BA-4919-AFE4-3D5435A54E6B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2D0F-532C-4182-A7F1-79F99ECAD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6A0-B4BA-4919-AFE4-3D5435A54E6B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2D0F-532C-4182-A7F1-79F99ECAD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6A0-B4BA-4919-AFE4-3D5435A54E6B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2D0F-532C-4182-A7F1-79F99ECAD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6A0-B4BA-4919-AFE4-3D5435A54E6B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2D0F-532C-4182-A7F1-79F99ECAD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6A0-B4BA-4919-AFE4-3D5435A54E6B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2D0F-532C-4182-A7F1-79F99ECADDC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6A0-B4BA-4919-AFE4-3D5435A54E6B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2D0F-532C-4182-A7F1-79F99ECADDC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6A0-B4BA-4919-AFE4-3D5435A54E6B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2D0F-532C-4182-A7F1-79F99ECAD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6A0-B4BA-4919-AFE4-3D5435A54E6B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2D0F-532C-4182-A7F1-79F99ECAD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2C556A0-B4BA-4919-AFE4-3D5435A54E6B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3E02D0F-532C-4182-A7F1-79F99ECAD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2C556A0-B4BA-4919-AFE4-3D5435A54E6B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3E02D0F-532C-4182-A7F1-79F99ECAD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2C556A0-B4BA-4919-AFE4-3D5435A54E6B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3E02D0F-532C-4182-A7F1-79F99ECADDC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gif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Любимым МАМАМ, БАБУШКАМ </a:t>
            </a:r>
            <a:r>
              <a:rPr lang="ru-RU" dirty="0" smtClean="0">
                <a:sym typeface="Wingdings" panose="05000000000000000000" pitchFamily="2" charset="2"/>
              </a:rPr>
              <a:t>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128" y="3861048"/>
            <a:ext cx="6400800" cy="1752600"/>
          </a:xfrm>
        </p:spPr>
        <p:txBody>
          <a:bodyPr/>
          <a:lstStyle/>
          <a:p>
            <a:r>
              <a:rPr lang="ru-RU" dirty="0" smtClean="0"/>
              <a:t>От </a:t>
            </a:r>
            <a:r>
              <a:rPr lang="ru-RU" dirty="0" err="1" smtClean="0"/>
              <a:t>Лагуновой</a:t>
            </a:r>
            <a:r>
              <a:rPr lang="ru-RU" dirty="0" smtClean="0"/>
              <a:t> </a:t>
            </a:r>
            <a:r>
              <a:rPr lang="ru-RU" dirty="0"/>
              <a:t>А</a:t>
            </a:r>
            <a:r>
              <a:rPr lang="ru-RU" dirty="0" smtClean="0"/>
              <a:t>рины</a:t>
            </a:r>
          </a:p>
          <a:p>
            <a:r>
              <a:rPr lang="ru-RU" dirty="0" smtClean="0"/>
              <a:t>И Новикова Дмитрия</a:t>
            </a:r>
            <a:endParaRPr lang="ru-RU" dirty="0"/>
          </a:p>
        </p:txBody>
      </p:sp>
      <p:pic>
        <p:nvPicPr>
          <p:cNvPr id="1027" name="Picture 3" descr="C:\Users\ученик\Desktop\WebcamApplicationSnapshot_20140304-114604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95" t="42660" r="17255" b="4007"/>
          <a:stretch/>
        </p:blipFill>
        <p:spPr bwMode="auto">
          <a:xfrm>
            <a:off x="171560" y="76200"/>
            <a:ext cx="2024176" cy="220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ученик\Desktop\WebcamApplicationSnapshot_20140304-114537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90" t="16987" r="36511" b="17680"/>
          <a:stretch/>
        </p:blipFill>
        <p:spPr bwMode="auto">
          <a:xfrm>
            <a:off x="7092280" y="76200"/>
            <a:ext cx="1907704" cy="2492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2-tub-ru.yandex.net/i?id=193739657-70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1" y="4950700"/>
            <a:ext cx="2543065" cy="19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2-tub-ru.yandex.net/i?id=193739657-70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942182"/>
            <a:ext cx="2554424" cy="191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img0.liveinternet.ru/images/attach/b/4/104/85/104085118_Lyubov_7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571500"/>
            <a:ext cx="7143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img0.liveinternet.ru/images/attach/b/4/104/85/104085118_Lyubov_7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252" y="485575"/>
            <a:ext cx="784611" cy="83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img0.liveinternet.ru/images/attach/b/4/104/85/104085118_Lyubov_7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6212"/>
            <a:ext cx="7143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img0.liveinternet.ru/images/attach/b/4/104/85/104085118_Lyubov_7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76212"/>
            <a:ext cx="7143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img0.liveinternet.ru/images/attach/b/4/104/85/104085118_Lyubov_7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036" y="1177792"/>
            <a:ext cx="7143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img0.liveinternet.ru/images/attach/b/4/104/85/104085118_Lyubov_7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569" y="1219974"/>
            <a:ext cx="7143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://img0.liveinternet.ru/images/attach/b/4/104/85/104085118_Lyubov_7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319" y="1322567"/>
            <a:ext cx="7143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080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Стих про 8 марта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Такой уж сегодня наметился день -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Всех женщин планеты поздравить не лень.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Своих пожеланий от вас мы не скроем -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Почаще приходит пусть марта восьмое!</a:t>
            </a:r>
            <a:br>
              <a:rPr lang="ru-RU" dirty="0"/>
            </a:br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r>
              <a:rPr lang="ru-RU" sz="4400" dirty="0" smtClean="0"/>
              <a:t>КОНЕЦ</a:t>
            </a:r>
          </a:p>
        </p:txBody>
      </p:sp>
      <p:pic>
        <p:nvPicPr>
          <p:cNvPr id="5" name="Записанный звук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444208" y="501317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591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417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92453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38</TotalTime>
  <Words>21</Words>
  <Application>Microsoft Office PowerPoint</Application>
  <PresentationFormat>Экран (4:3)</PresentationFormat>
  <Paragraphs>7</Paragraphs>
  <Slides>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Кнопка</vt:lpstr>
      <vt:lpstr>Любимым МАМАМ, БАБУШКАМ </vt:lpstr>
      <vt:lpstr>Стих про 8 марта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Любимым МАМАМ, БАБ</dc:title>
  <dc:creator>ученик</dc:creator>
  <cp:lastModifiedBy>ученик</cp:lastModifiedBy>
  <cp:revision>4</cp:revision>
  <dcterms:created xsi:type="dcterms:W3CDTF">2014-03-04T07:32:05Z</dcterms:created>
  <dcterms:modified xsi:type="dcterms:W3CDTF">2014-03-04T08:11:02Z</dcterms:modified>
</cp:coreProperties>
</file>