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0033CC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F8342-069F-4C8B-9F73-5B94275FCA38}" type="datetimeFigureOut">
              <a:rPr lang="ru-RU" smtClean="0"/>
              <a:t>11.01.2011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395F5-8BC7-49B6-9C1D-E3EABE7DC6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395F5-8BC7-49B6-9C1D-E3EABE7DC6A6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1DFA7A-F984-405D-BEC6-FD21E75C8C96}" type="datetimeFigureOut">
              <a:rPr lang="ru-RU" smtClean="0"/>
              <a:pPr/>
              <a:t>11.01.2011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4DE5938-8123-407B-BA2B-6D7D764F19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43050"/>
            <a:ext cx="35698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u="sng" dirty="0" smtClean="0"/>
              <a:t>Урок-сказка</a:t>
            </a:r>
            <a:endParaRPr lang="ru-RU" sz="4400" b="1" u="sng" dirty="0"/>
          </a:p>
        </p:txBody>
      </p:sp>
      <p:pic>
        <p:nvPicPr>
          <p:cNvPr id="1026" name="Picture 2" descr="F:\ЗЕЙ ГОРЫНЫЧ\dra_bil2.jpg"/>
          <p:cNvPicPr>
            <a:picLocks noChangeAspect="1" noChangeArrowheads="1"/>
          </p:cNvPicPr>
          <p:nvPr/>
        </p:nvPicPr>
        <p:blipFill>
          <a:blip r:embed="rId2"/>
          <a:srcRect l="2674" t="3297" r="3743" b="10989"/>
          <a:stretch>
            <a:fillRect/>
          </a:stretch>
        </p:blipFill>
        <p:spPr bwMode="auto">
          <a:xfrm>
            <a:off x="3714744" y="571480"/>
            <a:ext cx="5000660" cy="55721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2571736" y="0"/>
            <a:ext cx="3929090" cy="6643710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Сели они в поезд, а там  вместе с ними ехали 407 сказочных героев во всех вагонах поровну. Вагонов было меньше 20.Сколько еще сказочных героев ехало в одном поезде с Иваном Царевичем и Василисой Премудрой</a:t>
            </a:r>
            <a:r>
              <a:rPr lang="en-US" sz="2400" b="1" dirty="0" smtClean="0">
                <a:solidFill>
                  <a:schemeClr val="tx1"/>
                </a:solidFill>
              </a:rPr>
              <a:t>?</a:t>
            </a:r>
            <a:r>
              <a:rPr lang="ru-RU" sz="2400" b="1" dirty="0" smtClean="0">
                <a:solidFill>
                  <a:schemeClr val="tx1"/>
                </a:solidFill>
              </a:rPr>
              <a:t> 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F:\картинки для презинтаций\21b9c61a67181a449791cc5a36f53ef1_full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2786082" cy="3143248"/>
          </a:xfrm>
          <a:prstGeom prst="rect">
            <a:avLst/>
          </a:prstGeom>
          <a:noFill/>
        </p:spPr>
      </p:pic>
      <p:pic>
        <p:nvPicPr>
          <p:cNvPr id="7171" name="Picture 3" descr="F:\картинки для презинтаций\6108051_1193253833_0003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571612"/>
            <a:ext cx="3000396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ЗЕЙ ГОРЫНЫЧ\vasn_g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4857752" cy="6429420"/>
          </a:xfrm>
          <a:prstGeom prst="rect">
            <a:avLst/>
          </a:prstGeom>
          <a:noFill/>
        </p:spPr>
      </p:pic>
      <p:sp>
        <p:nvSpPr>
          <p:cNvPr id="4" name="Вертикальный свиток 3"/>
          <p:cNvSpPr/>
          <p:nvPr/>
        </p:nvSpPr>
        <p:spPr>
          <a:xfrm>
            <a:off x="4286248" y="0"/>
            <a:ext cx="5143504" cy="6643710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Змея Горыныча 3 головы и  3  хвоста. Одним ударом можно срубит либо одну голову, либо две головы, либо один хвост, либо два хвоста. Срубишь голову- новая вырастает, срубишь хвост- два новых вырастут, срубишь два  хвоста- голова вырастет, срубишь две головы-  ничего не вырастет. За какое минимальное количество ударов можно победить Змея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ЗЕЙ ГОРЫНЫЧ\bilib_f1.jpg"/>
          <p:cNvPicPr>
            <a:picLocks noChangeAspect="1" noChangeArrowheads="1"/>
          </p:cNvPicPr>
          <p:nvPr/>
        </p:nvPicPr>
        <p:blipFill>
          <a:blip r:embed="rId2"/>
          <a:srcRect r="345" b="19366"/>
          <a:stretch>
            <a:fillRect/>
          </a:stretch>
        </p:blipFill>
        <p:spPr bwMode="auto">
          <a:xfrm>
            <a:off x="214282" y="214290"/>
            <a:ext cx="4000528" cy="6429419"/>
          </a:xfrm>
          <a:prstGeom prst="rect">
            <a:avLst/>
          </a:prstGeom>
          <a:noFill/>
        </p:spPr>
      </p:pic>
      <p:sp>
        <p:nvSpPr>
          <p:cNvPr id="4" name="Круглая лента лицом вверх 3"/>
          <p:cNvSpPr/>
          <p:nvPr/>
        </p:nvSpPr>
        <p:spPr>
          <a:xfrm>
            <a:off x="3571868" y="357166"/>
            <a:ext cx="5357850" cy="6286520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Дракон побежден и впереди виден дворец, над входом в который написаны слова, открывающие нам дверь в удивительный сир чисел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143108" y="357166"/>
            <a:ext cx="4714908" cy="1390462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33CC"/>
                </a:solidFill>
              </a:rPr>
              <a:t>Прочитайте  эти  слова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071678"/>
            <a:ext cx="135732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6*8+7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7*4-9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8*5+14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6*6-15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65-2*5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39-40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</a:rPr>
              <a:t>2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(7+2)*6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34-4*5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19+48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</a:rPr>
              <a:t>12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40-3*7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6050" y="1928802"/>
            <a:ext cx="17859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(17+4)*3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35-3</a:t>
            </a:r>
            <a:r>
              <a:rPr lang="en-US" sz="2800" b="1" dirty="0" smtClean="0">
                <a:solidFill>
                  <a:srgbClr val="002060"/>
                </a:solidFill>
              </a:rPr>
              <a:t>2:2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56-36:2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2*(18-11)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(3+4)*9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57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r>
              <a:rPr lang="ru-RU" sz="2800" b="1" dirty="0" smtClean="0">
                <a:solidFill>
                  <a:srgbClr val="002060"/>
                </a:solidFill>
              </a:rPr>
              <a:t>(5-2)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r>
              <a:rPr lang="en-US" sz="2800" b="1" dirty="0" smtClean="0">
                <a:solidFill>
                  <a:srgbClr val="002060"/>
                </a:solidFill>
              </a:rPr>
              <a:t>40:</a:t>
            </a:r>
            <a:r>
              <a:rPr lang="ru-RU" sz="2800" b="1" dirty="0" smtClean="0">
                <a:solidFill>
                  <a:srgbClr val="002060"/>
                </a:solidFill>
              </a:rPr>
              <a:t>(2+6)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38-(13+6)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(60-12)*2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8*3-1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2143116"/>
            <a:ext cx="44291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Таблица  ответов</a:t>
            </a:r>
            <a:r>
              <a:rPr lang="en-U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</a:t>
            </a:r>
            <a:endParaRPr lang="ru-RU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19-а, 21-е,14-и, 23-к, 55-м,</a:t>
            </a:r>
          </a:p>
          <a:p>
            <a:pPr algn="ctr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5-н,38-р,54-т, 96-у, 63-ц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картинки для презинтаций\12140875_a87572606af155466aea0ba17d475c1c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857628"/>
            <a:ext cx="3186129" cy="2419361"/>
          </a:xfrm>
          <a:prstGeom prst="rect">
            <a:avLst/>
          </a:prstGeom>
          <a:noFill/>
        </p:spPr>
      </p:pic>
      <p:sp>
        <p:nvSpPr>
          <p:cNvPr id="4" name="Овальная выноска 3"/>
          <p:cNvSpPr/>
          <p:nvPr/>
        </p:nvSpPr>
        <p:spPr>
          <a:xfrm>
            <a:off x="2428860" y="642918"/>
            <a:ext cx="5786478" cy="3000396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Математика- царица  наук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картинки для презинтаций\image001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85728"/>
            <a:ext cx="4929222" cy="621510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321471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Задумал Иван-Царевич по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свету походить, людей посмотреть, себя показать.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Кликнул он Василису Прекрасную. Решите примеры и расшифруйте.  о чем  подумал Иван- Царевич.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500042"/>
            <a:ext cx="12858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20-8  </a:t>
            </a:r>
            <a:endParaRPr lang="en-US" sz="3200" b="1" dirty="0" smtClean="0"/>
          </a:p>
          <a:p>
            <a:r>
              <a:rPr lang="ru-RU" sz="3200" b="1" dirty="0" smtClean="0"/>
              <a:t> 30-9</a:t>
            </a:r>
          </a:p>
          <a:p>
            <a:r>
              <a:rPr lang="ru-RU" sz="3200" b="1" dirty="0" smtClean="0"/>
              <a:t>9</a:t>
            </a:r>
            <a:r>
              <a:rPr lang="en-US" sz="3200" b="1" dirty="0" smtClean="0"/>
              <a:t>0:90</a:t>
            </a:r>
          </a:p>
          <a:p>
            <a:r>
              <a:rPr lang="en-US" sz="3200" b="1" dirty="0" smtClean="0"/>
              <a:t>24*2</a:t>
            </a:r>
          </a:p>
          <a:p>
            <a:r>
              <a:rPr lang="en-US" sz="3200" b="1" dirty="0" smtClean="0"/>
              <a:t>400 -29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71868" y="714356"/>
            <a:ext cx="134844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6*8</a:t>
            </a:r>
          </a:p>
          <a:p>
            <a:r>
              <a:rPr lang="en-US" sz="3200" b="1" dirty="0" smtClean="0"/>
              <a:t>108-36</a:t>
            </a:r>
          </a:p>
          <a:p>
            <a:r>
              <a:rPr lang="en-US" sz="3200" b="1" dirty="0" smtClean="0"/>
              <a:t>96:2</a:t>
            </a:r>
          </a:p>
          <a:p>
            <a:r>
              <a:rPr lang="en-US" sz="3200" b="1" dirty="0" smtClean="0"/>
              <a:t>300-15</a:t>
            </a:r>
          </a:p>
          <a:p>
            <a:r>
              <a:rPr lang="en-US" sz="3200" b="1" dirty="0" smtClean="0"/>
              <a:t>15*3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215074" y="500042"/>
            <a:ext cx="139012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327+9</a:t>
            </a:r>
          </a:p>
          <a:p>
            <a:r>
              <a:rPr lang="en-US" sz="3200" b="1" dirty="0" smtClean="0"/>
              <a:t>200-10</a:t>
            </a:r>
          </a:p>
          <a:p>
            <a:r>
              <a:rPr lang="en-US" sz="3200" b="1" dirty="0" smtClean="0"/>
              <a:t>238+3</a:t>
            </a:r>
          </a:p>
          <a:p>
            <a:r>
              <a:rPr lang="en-US" sz="3200" b="1" dirty="0" smtClean="0"/>
              <a:t>80:4</a:t>
            </a:r>
          </a:p>
          <a:p>
            <a:r>
              <a:rPr lang="en-US" sz="3200" b="1" dirty="0" smtClean="0"/>
              <a:t>18*4</a:t>
            </a:r>
          </a:p>
          <a:p>
            <a:r>
              <a:rPr lang="en-US" sz="3200" b="1" dirty="0" smtClean="0"/>
              <a:t>284+6</a:t>
            </a:r>
            <a:endParaRPr lang="ru-RU" sz="3200" b="1" dirty="0"/>
          </a:p>
        </p:txBody>
      </p:sp>
      <p:pic>
        <p:nvPicPr>
          <p:cNvPr id="3075" name="Picture 3" descr="F:\картинки для презинтаций\12140865_c1b4db57de96a66e3e968b5aaa713901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3929066"/>
            <a:ext cx="2857520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571480"/>
            <a:ext cx="3322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таблица ответов</a:t>
            </a:r>
            <a:r>
              <a:rPr lang="en-US" sz="3200" dirty="0" smtClean="0">
                <a:solidFill>
                  <a:srgbClr val="C00000"/>
                </a:solidFill>
              </a:rPr>
              <a:t>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1714488"/>
            <a:ext cx="600079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     В    Е    Д     Л   М   О Р   Ч    Ш   Х   У    Ч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336  45   290   285   190   21   48   371   20   72  1   241  20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857232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УМ    ХОРОШО-  ДВА  ЛУЧШЕ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F:\картинки для презинтаций\12140867_7197b176894b93e9c32132a1e3c5ffce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285992"/>
            <a:ext cx="4857784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7224" y="285728"/>
            <a:ext cx="4714908" cy="185738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Царство    чисел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 rot="17837751">
            <a:off x="-40534" y="3161782"/>
            <a:ext cx="3722717" cy="2347485"/>
          </a:xfrm>
          <a:prstGeom prst="wave">
            <a:avLst>
              <a:gd name="adj1" fmla="val 20000"/>
              <a:gd name="adj2" fmla="val -62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Дорога в тупик</a:t>
            </a:r>
            <a:endParaRPr lang="ru-RU" sz="2800" b="1" dirty="0"/>
          </a:p>
        </p:txBody>
      </p:sp>
      <p:sp>
        <p:nvSpPr>
          <p:cNvPr id="4" name="Волна 3"/>
          <p:cNvSpPr/>
          <p:nvPr/>
        </p:nvSpPr>
        <p:spPr>
          <a:xfrm rot="3523471">
            <a:off x="5432289" y="3128186"/>
            <a:ext cx="3846589" cy="1848486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Дорога  в тупик</a:t>
            </a:r>
            <a:endParaRPr lang="ru-RU" sz="2800" b="1" dirty="0"/>
          </a:p>
        </p:txBody>
      </p:sp>
      <p:sp>
        <p:nvSpPr>
          <p:cNvPr id="5" name="Волна 4"/>
          <p:cNvSpPr/>
          <p:nvPr/>
        </p:nvSpPr>
        <p:spPr>
          <a:xfrm rot="15820942">
            <a:off x="2805164" y="3295489"/>
            <a:ext cx="3840420" cy="2020428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Дорога  в пещеру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2" name="Picture 2" descr="F:\картинки для презинтаций\12140873_a4f830340ffa0ac9df826302098962e0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28604"/>
            <a:ext cx="1714512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F:\картинки для презинтаций\12140876_16aefebb6c3348c9d49bc4d140ead7d8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071546"/>
            <a:ext cx="3071834" cy="3143272"/>
          </a:xfrm>
          <a:prstGeom prst="rect">
            <a:avLst/>
          </a:prstGeom>
          <a:noFill/>
        </p:spPr>
      </p:pic>
      <p:sp>
        <p:nvSpPr>
          <p:cNvPr id="4" name="Вертикальный свиток 3"/>
          <p:cNvSpPr/>
          <p:nvPr/>
        </p:nvSpPr>
        <p:spPr>
          <a:xfrm>
            <a:off x="1142976" y="571480"/>
            <a:ext cx="3571900" cy="4929222"/>
          </a:xfrm>
          <a:prstGeom prst="verticalScroll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Но   Баба-Яга  все указатели перепутала . </a:t>
            </a:r>
          </a:p>
          <a:p>
            <a:pPr algn="ctr"/>
            <a:r>
              <a:rPr lang="ru-RU" sz="2800" dirty="0" smtClean="0"/>
              <a:t>По какому  же  пути ехать,  чтобы   попасть</a:t>
            </a:r>
          </a:p>
          <a:p>
            <a:pPr algn="ctr"/>
            <a:r>
              <a:rPr lang="ru-RU" sz="2800" dirty="0" smtClean="0"/>
              <a:t>в  царство  наук</a:t>
            </a:r>
            <a:r>
              <a:rPr lang="en-US" sz="2800" dirty="0" smtClean="0"/>
              <a:t>?</a:t>
            </a: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1714480" y="428604"/>
            <a:ext cx="6143668" cy="5214974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Вот задача не для робких!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Вычитай, дели и  множь,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Плюсы ставь, а так же  скобки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Верим , к финишу придешь!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но 1 1"/>
          <p:cNvSpPr/>
          <p:nvPr/>
        </p:nvSpPr>
        <p:spPr>
          <a:xfrm>
            <a:off x="285720" y="0"/>
            <a:ext cx="8858280" cy="4214818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Расставьте  знаки действия и скобки,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чтобы  получилось  верное  равенство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3929066"/>
            <a:ext cx="2928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5"/>
            </a:pP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5    5   5  =  3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    5    5    5  = 4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57884" y="4000504"/>
            <a:ext cx="25282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lain" startAt="5"/>
            </a:pP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5    5    5 =  5</a:t>
            </a:r>
          </a:p>
          <a:p>
            <a:pPr marL="342900" indent="-342900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   5    5    5 =   6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5429264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    5     5    5   =  7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213</TotalTime>
  <Words>371</Words>
  <Application>Microsoft Office PowerPoint</Application>
  <PresentationFormat>Экран (4:3)</PresentationFormat>
  <Paragraphs>76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36</cp:revision>
  <dcterms:created xsi:type="dcterms:W3CDTF">2008-09-29T15:40:00Z</dcterms:created>
  <dcterms:modified xsi:type="dcterms:W3CDTF">2011-01-11T17:24:54Z</dcterms:modified>
</cp:coreProperties>
</file>