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1" r:id="rId8"/>
    <p:sldId id="267" r:id="rId9"/>
    <p:sldId id="269" r:id="rId10"/>
    <p:sldId id="268" r:id="rId11"/>
    <p:sldId id="262" r:id="rId12"/>
    <p:sldId id="272" r:id="rId13"/>
    <p:sldId id="263" r:id="rId14"/>
    <p:sldId id="264" r:id="rId15"/>
    <p:sldId id="273" r:id="rId16"/>
    <p:sldId id="265" r:id="rId17"/>
    <p:sldId id="266" r:id="rId18"/>
    <p:sldId id="279" r:id="rId19"/>
    <p:sldId id="260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9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E107-B8CE-497B-81E7-580324277D3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4E19-3524-406E-A1D6-B1F263ED9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2;&#1080;&#1093;&#1072;&#1101;&#1083;&#1100;-&#1074;&#1091;&#1088;&#1076;&#1072;&#1083;&#1072;&#1082;\&#1056;&#1072;&#1073;&#1086;&#1095;&#1080;&#1081;%20&#1089;&#1090;&#1086;&#1083;\&#1053;&#1086;&#1074;&#1072;&#1103;%20&#1087;&#1072;&#1087;&#1082;&#1072;%20(3)\Spasik_In_a_life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ЧРЕЗВЫЧАЙНЫЕ СИТУАЦИИ АВАРИЙНОГО ХАРАКТЕРА В ЖИЛИЩЕ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929198"/>
            <a:ext cx="6400800" cy="1752600"/>
          </a:xfrm>
        </p:spPr>
        <p:txBody>
          <a:bodyPr>
            <a:normAutofit/>
          </a:bodyPr>
          <a:lstStyle/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13209" cy="593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КИПЯТОК ОПАСЕН!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Михаэль-вурдалак\Мои документы\мамина\про картинки\горячие напитки\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929066"/>
            <a:ext cx="3077401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4214842" cy="21431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Пользуйся прихватками для горячего.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928670"/>
            <a:ext cx="27051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14686"/>
            <a:ext cx="3810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28588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6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Большие кастрюли ставь к центру плиты.</a:t>
            </a:r>
            <a:endParaRPr lang="ru-RU" sz="3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Documents and Settings\Михаэль-вурдалак\Мои документы\мамина\про картинки\горячие блюда\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143248"/>
            <a:ext cx="2514613" cy="2357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18598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Прикрывай духовку.</a:t>
            </a:r>
          </a:p>
          <a:p>
            <a:pPr algn="ctr"/>
            <a:endParaRPr lang="ru-RU" sz="4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4929202" cy="3696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 descr="C:\Documents and Settings\Михаэль-вурдалак\Мои документы\мамина\про картинки\горячие блюда\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00438"/>
            <a:ext cx="2431869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6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Не допускай выплескивания жидкости из кастрюли.</a:t>
            </a:r>
          </a:p>
          <a:p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Documents and Settings\Михаэль-вурдалак\Мои документы\мамина\про картинки\горячие напитки\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876"/>
            <a:ext cx="2433644" cy="2341227"/>
          </a:xfrm>
          <a:prstGeom prst="rect">
            <a:avLst/>
          </a:prstGeom>
          <a:noFill/>
        </p:spPr>
      </p:pic>
      <p:pic>
        <p:nvPicPr>
          <p:cNvPr id="2051" name="Picture 3" descr="C:\Documents and Settings\Михаэль-вурдалак\Мои документы\мамина\про картинки\горячие напитки\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643314"/>
            <a:ext cx="2500330" cy="2117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6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Не ставь посуду с горячим на край стола.</a:t>
            </a:r>
            <a:endParaRPr lang="ru-RU" sz="3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Documents and Settings\Михаэль-вурдалак\Мои документы\мамина\про картинки\горячие напитки\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14620"/>
            <a:ext cx="2933710" cy="2785168"/>
          </a:xfrm>
          <a:prstGeom prst="rect">
            <a:avLst/>
          </a:prstGeom>
          <a:noFill/>
        </p:spPr>
      </p:pic>
      <p:pic>
        <p:nvPicPr>
          <p:cNvPr id="3075" name="Picture 3" descr="C:\Documents and Settings\Михаэль-вурдалак\Мои документы\мамина\про картинки\горячие напитки\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86190"/>
            <a:ext cx="2543181" cy="2069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Михаэль-вурдалак\Мои документы\мамина\про картинки\горячие напитки\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57562"/>
            <a:ext cx="1928826" cy="26706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asik_In_a_lif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428604"/>
            <a:ext cx="7626379" cy="5719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Действия при прекращении пользования газом: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25431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Закрыть кран перед горелкой;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Закрыть кран перед горелкой и на газопроводе;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Затрудняюсь ответить.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Picture 4" descr="C:\Documents and Settings\Михаэль-вурдалак\Мои документы\мамина\про картинки\люди\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72008"/>
            <a:ext cx="1614493" cy="181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пользования газовой плитой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4538670" cy="3539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 закипания жидкости: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04324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Нельзя ставить посуду с горячим близко к краю стола;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Нельзя допускать выплескивания жидкости из кастрюли;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Ничего не случится.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1026" name="Picture 2" descr="C:\Documents and Settings\Михаэль-вурдалак\Мои документы\каррртинки\спасибо и др\animacii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286388"/>
            <a:ext cx="3667125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Положение кастрюль на плите: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4718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Самые большие кастрюли ставить ближе к краю плиты;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Самые большие кастрюли необходимо ставить ближе к центру плиты;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Ручки кастрюли могут выдаваться за край плиты, ничего страшного не случится.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Documents and Settings\Михаэль-вурдалак\Мои документы\каррртинки\спасибо и др\animacii_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286388"/>
            <a:ext cx="3571875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Бдительность и газовая плита: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Можно оставлять газовые приборы без присмотра;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Можно на короткое время оставлять включенные плиты;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Нельзя оставлять работающие плиты без присмотра.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Documents and Settings\Михаэль-вурдалак\Мои документы\каррртинки\спасибо и др\glitter_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572140"/>
            <a:ext cx="3876675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Подручные средства на кухне: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Изоляционная лента, отвертка;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Вата, бинт;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Прихватка, подставка для горячего;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Бикфордов шнур, спички, плоскогубцы.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Documents and Settings\Михаэль-вурдалак\Мои документы\мамина\про картинки\смайлики\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786" y="4857760"/>
            <a:ext cx="1695053" cy="120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142976" y="3214686"/>
            <a:ext cx="6858048" cy="221457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ЗА УРОК!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6" name="Picture 2" descr="C:\Documents and Settings\Михаэль-вурдалак\Мои документы\каррртинки\спасибо и др\nadpis_9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659061" cy="14001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ru-RU" sz="36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Научись пользоваться газом при взрослых.</a:t>
            </a:r>
          </a:p>
          <a:p>
            <a:pPr algn="ctr"/>
            <a:endParaRPr lang="ru-RU" sz="3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Михаэль-вурдалак\Мои документы\кааррттиинки\девочки\ludy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143248"/>
            <a:ext cx="3071834" cy="3252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57298"/>
            <a:ext cx="6429420" cy="164307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6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Не бросай горящую спичку.</a:t>
            </a:r>
            <a:endParaRPr lang="ru-RU" sz="3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3" name="Picture 3" descr="C:\Documents and Settings\Михаэль-вурдалак\Мои документы\мамина\про картинки\огонь\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1985972" cy="2256786"/>
          </a:xfrm>
          <a:prstGeom prst="rect">
            <a:avLst/>
          </a:prstGeom>
          <a:noFill/>
        </p:spPr>
      </p:pic>
      <p:pic>
        <p:nvPicPr>
          <p:cNvPr id="5124" name="Picture 4" descr="C:\Documents and Settings\Михаэль-вурдалак\Мои документы\мамина\про картинки\огонь\118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86006">
            <a:off x="6786578" y="857232"/>
            <a:ext cx="1862144" cy="2413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11144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Не открывай сильно газовый кран.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Documents and Settings\Михаэль-вурдалак\Мои документы\мамина\про картинки\горячие блюда\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75355"/>
            <a:ext cx="3117623" cy="30396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21444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Не оставляй включенные газовые плиты без присмотра.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71810"/>
            <a:ext cx="4143384" cy="3107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Михаэль-вурдалак\Мои документы\мамина\про картинки\огонь\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1499524" cy="2788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5043494" cy="314327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Не делай уроки при включенном газе на кухне.</a:t>
            </a:r>
          </a:p>
          <a:p>
            <a:pPr algn="ctr"/>
            <a:r>
              <a:rPr lang="ru-RU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Не суши белье над газовой плитой.</a:t>
            </a:r>
          </a:p>
          <a:p>
            <a:pPr algn="ctr"/>
            <a:endParaRPr lang="ru-RU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Михаэль-вурдалак\Мои документы\Мои рисунки\52_01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54972"/>
            <a:ext cx="2952754" cy="41456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забудь выключить газ!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6325" t="41710" r="5124"/>
          <a:stretch>
            <a:fillRect/>
          </a:stretch>
        </p:blipFill>
        <p:spPr bwMode="auto">
          <a:xfrm>
            <a:off x="1571604" y="3786190"/>
            <a:ext cx="3000396" cy="199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Documents and Settings\Михаэль-вурдалак\Мои документы\мамина\про картинки\огонь\1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29066"/>
            <a:ext cx="2643206" cy="15998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 при утечке газа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244</Words>
  <Application>Microsoft Office PowerPoint</Application>
  <PresentationFormat>Экран (4:3)</PresentationFormat>
  <Paragraphs>39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ЧРЕЗВЫЧАЙНЫЕ СИТУАЦИИ АВАРИЙНОГО ХАРАКТЕРА В ЖИЛИЩЕ</vt:lpstr>
      <vt:lpstr>Правила пользования газовой плитой</vt:lpstr>
      <vt:lpstr>Слайд 3</vt:lpstr>
      <vt:lpstr>Слайд 4</vt:lpstr>
      <vt:lpstr>Слайд 5</vt:lpstr>
      <vt:lpstr>Слайд 6</vt:lpstr>
      <vt:lpstr>Слайд 7</vt:lpstr>
      <vt:lpstr>Не забудь выключить газ!</vt:lpstr>
      <vt:lpstr>Действия при утечке газа</vt:lpstr>
      <vt:lpstr>Слайд 10</vt:lpstr>
      <vt:lpstr>КИПЯТОК ОПАСЕН!</vt:lpstr>
      <vt:lpstr>Слайд 12</vt:lpstr>
      <vt:lpstr>Слайд 13</vt:lpstr>
      <vt:lpstr>Слайд 14</vt:lpstr>
      <vt:lpstr>Слайд 15</vt:lpstr>
      <vt:lpstr>Слайд 16</vt:lpstr>
      <vt:lpstr>ПРОВЕРЬ СЕБЯ</vt:lpstr>
      <vt:lpstr>Слайд 18</vt:lpstr>
      <vt:lpstr>Действия при прекращении пользования газом:</vt:lpstr>
      <vt:lpstr>Процесс закипания жидкости:</vt:lpstr>
      <vt:lpstr>Положение кастрюль на плите:</vt:lpstr>
      <vt:lpstr>Бдительность и газовая плита:</vt:lpstr>
      <vt:lpstr>Подручные средства на кухне:</vt:lpstr>
      <vt:lpstr>Слайд 24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 АВАРИЙНОГО ХАРАКТЕРА В ЖИЛИЩЕ</dc:title>
  <dc:creator>Вурдалак</dc:creator>
  <cp:lastModifiedBy>1234</cp:lastModifiedBy>
  <cp:revision>26</cp:revision>
  <dcterms:created xsi:type="dcterms:W3CDTF">2010-09-29T16:13:01Z</dcterms:created>
  <dcterms:modified xsi:type="dcterms:W3CDTF">2013-02-03T11:15:21Z</dcterms:modified>
</cp:coreProperties>
</file>