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302" r:id="rId7"/>
    <p:sldId id="303" r:id="rId8"/>
    <p:sldId id="304" r:id="rId9"/>
    <p:sldId id="305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58" r:id="rId23"/>
    <p:sldId id="259" r:id="rId24"/>
    <p:sldId id="260" r:id="rId25"/>
    <p:sldId id="261" r:id="rId26"/>
    <p:sldId id="262" r:id="rId27"/>
    <p:sldId id="264" r:id="rId28"/>
    <p:sldId id="265" r:id="rId29"/>
    <p:sldId id="266" r:id="rId30"/>
    <p:sldId id="263" r:id="rId31"/>
    <p:sldId id="267" r:id="rId32"/>
    <p:sldId id="268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gif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12" Type="http://schemas.openxmlformats.org/officeDocument/2006/relationships/image" Target="../media/image1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1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audio" Target="../media/audio1.wav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8.jpeg"/><Relationship Id="rId7" Type="http://schemas.openxmlformats.org/officeDocument/2006/relationships/audio" Target="../media/audio2.wav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0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0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gif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12" Type="http://schemas.openxmlformats.org/officeDocument/2006/relationships/image" Target="../media/image12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audio" Target="../media/audio1.wav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0.jpeg"/><Relationship Id="rId7" Type="http://schemas.openxmlformats.org/officeDocument/2006/relationships/audio" Target="../media/audio2.wav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gif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12" Type="http://schemas.openxmlformats.org/officeDocument/2006/relationships/image" Target="../media/image13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66.jpeg"/><Relationship Id="rId4" Type="http://schemas.openxmlformats.org/officeDocument/2006/relationships/audio" Target="../media/audio1.wav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8.jpeg"/><Relationship Id="rId7" Type="http://schemas.openxmlformats.org/officeDocument/2006/relationships/audio" Target="../media/audio1.wav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gif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12" Type="http://schemas.openxmlformats.org/officeDocument/2006/relationships/image" Target="../media/image13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0.jpeg"/><Relationship Id="rId5" Type="http://schemas.openxmlformats.org/officeDocument/2006/relationships/image" Target="../media/image76.jpeg"/><Relationship Id="rId10" Type="http://schemas.openxmlformats.org/officeDocument/2006/relationships/image" Target="../media/image79.jpeg"/><Relationship Id="rId4" Type="http://schemas.openxmlformats.org/officeDocument/2006/relationships/audio" Target="../media/audio1.wav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1.jpeg"/><Relationship Id="rId7" Type="http://schemas.openxmlformats.org/officeDocument/2006/relationships/audio" Target="../media/audio2.wav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gif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12" Type="http://schemas.openxmlformats.org/officeDocument/2006/relationships/image" Target="../media/image12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17.jpeg"/><Relationship Id="rId5" Type="http://schemas.openxmlformats.org/officeDocument/2006/relationships/image" Target="../media/image89.jpeg"/><Relationship Id="rId10" Type="http://schemas.openxmlformats.org/officeDocument/2006/relationships/image" Target="../media/image93.jpeg"/><Relationship Id="rId4" Type="http://schemas.openxmlformats.org/officeDocument/2006/relationships/audio" Target="../media/audio1.wav"/><Relationship Id="rId9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4.jpeg"/><Relationship Id="rId7" Type="http://schemas.openxmlformats.org/officeDocument/2006/relationships/audio" Target="../media/audio2.wav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gif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gif"/><Relationship Id="rId3" Type="http://schemas.openxmlformats.org/officeDocument/2006/relationships/image" Target="../media/image104.jpeg"/><Relationship Id="rId7" Type="http://schemas.openxmlformats.org/officeDocument/2006/relationships/image" Target="../media/image107.jpeg"/><Relationship Id="rId12" Type="http://schemas.openxmlformats.org/officeDocument/2006/relationships/image" Target="../media/image12.gif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0.jpeg"/><Relationship Id="rId5" Type="http://schemas.openxmlformats.org/officeDocument/2006/relationships/image" Target="../media/image105.jpeg"/><Relationship Id="rId10" Type="http://schemas.openxmlformats.org/officeDocument/2006/relationships/image" Target="../media/image109.jpeg"/><Relationship Id="rId4" Type="http://schemas.openxmlformats.org/officeDocument/2006/relationships/audio" Target="../media/audio1.wav"/><Relationship Id="rId9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4.jpeg"/><Relationship Id="rId7" Type="http://schemas.openxmlformats.org/officeDocument/2006/relationships/audio" Target="../media/audio2.wav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gif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1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jpeg"/><Relationship Id="rId7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Oksana\Мои документы\Загрузки\Izvilistaja-doroga-v-lesy-4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805" y="0"/>
            <a:ext cx="9644098" cy="7233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357298"/>
            <a:ext cx="7670305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первой медицинской помощи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" descr="I:\к педсовету\Первая медицинская помощь. Демонстрационный материал\1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2285992"/>
            <a:ext cx="3400606" cy="435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Оксана\ПРОГРАММЫ\СБО\к педсовету\Первая медицинская помощь. Демонстрационный материал\Фоны и  ресурсы\7eae83fcf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Оксана\ПРОГРАММЫ\СБО\к педсовету\Первая медицинская помощь. Демонстрационный материал\IMG_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017777"/>
            <a:ext cx="7319715" cy="54116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Оказание первой медицинской помощи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142844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500306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Обработать рану перекисью водорода, смазать края раны зелёнкой или йодом.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00570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стерильную повязку.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6286520"/>
            <a:ext cx="49292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глубоком порезе, вызвать скорую помощь.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Оксана\ПРОГРАММЫ\СБО\к педсовету\Первая медицинская помощь. Демонстрационный материал\Фоны и  ресурсы\7eae83fcf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2555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Резаная рана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Оксана\ПРОГРАММЫ\СБО\к педсовету\Первая медицинская помощь. Демонстрационный материал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714356"/>
            <a:ext cx="21407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285728"/>
            <a:ext cx="62287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Выберите первую помощь при резаной ране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 descr="D:\Оксана\ПРОГРАММЫ\СБО\к педсовету\Первая медицинская помощь. Демонстрационный материал\22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4500570"/>
            <a:ext cx="3251124" cy="1785950"/>
          </a:xfrm>
          <a:prstGeom prst="rect">
            <a:avLst/>
          </a:prstGeom>
          <a:noFill/>
        </p:spPr>
      </p:pic>
      <p:pic>
        <p:nvPicPr>
          <p:cNvPr id="4100" name="Picture 4" descr="D:\Оксана\ПРОГРАММЫ\СБО\к педсовету\Первая медицинская помощь. Демонстрационный материал\23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04393" y="785794"/>
            <a:ext cx="3439608" cy="1803188"/>
          </a:xfrm>
          <a:prstGeom prst="rect">
            <a:avLst/>
          </a:prstGeom>
          <a:noFill/>
        </p:spPr>
      </p:pic>
      <p:pic>
        <p:nvPicPr>
          <p:cNvPr id="4101" name="Picture 5" descr="D:\Оксана\ПРОГРАММЫ\СБО\к педсовету\Первая медицинская помощь. Демонстрационный материал\24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4546" y="2608809"/>
            <a:ext cx="3357586" cy="1797199"/>
          </a:xfrm>
          <a:prstGeom prst="rect">
            <a:avLst/>
          </a:prstGeom>
          <a:noFill/>
        </p:spPr>
      </p:pic>
      <p:pic>
        <p:nvPicPr>
          <p:cNvPr id="4102" name="Picture 6" descr="D:\Оксана\ПРОГРАММЫ\СБО\к педсовету\Первая медицинская помощь. Демонстрационный материал\11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5287" y="2643182"/>
            <a:ext cx="3387815" cy="1714512"/>
          </a:xfrm>
          <a:prstGeom prst="rect">
            <a:avLst/>
          </a:prstGeom>
          <a:noFill/>
        </p:spPr>
      </p:pic>
      <p:pic>
        <p:nvPicPr>
          <p:cNvPr id="4103" name="Picture 7" descr="D:\Оксана\ПРОГРАММЫ\СБО\к педсовету\Первая медицинская помощь. Демонстрационный материал\14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58" y="4500570"/>
            <a:ext cx="3527866" cy="1785950"/>
          </a:xfrm>
          <a:prstGeom prst="rect">
            <a:avLst/>
          </a:prstGeom>
          <a:noFill/>
        </p:spPr>
      </p:pic>
      <p:pic>
        <p:nvPicPr>
          <p:cNvPr id="4104" name="Picture 8" descr="D:\Оксана\ПРОГРАММЫ\СБО\к педсовету\Первая медицинская помощь. Демонстрационный материал\6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14546" y="785794"/>
            <a:ext cx="3394599" cy="1785950"/>
          </a:xfrm>
          <a:prstGeom prst="rect">
            <a:avLst/>
          </a:prstGeom>
          <a:noFill/>
        </p:spPr>
      </p:pic>
      <p:pic>
        <p:nvPicPr>
          <p:cNvPr id="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52" y="2643182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28" y="2643182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6116" y="4500570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785794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702" y="4500570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01058" y="785794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Оксана\ПРОГРАММЫ\СБО\к педсовету\Первая медицинская помощь. Демонстрационный материал\Фоны и  ресурсы\7eae83fcf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2555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Резаная рана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Оксана\ПРОГРАММЫ\СБО\к педсовету\Первая медицинская помощь. Демонстрационный материал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714356"/>
            <a:ext cx="21407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Оксана\ПРОГРАММЫ\СБО\к педсовету\Первая медицинская помощь. Демонстрационный материал\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3" y="4857760"/>
            <a:ext cx="3381169" cy="1857388"/>
          </a:xfrm>
          <a:prstGeom prst="rect">
            <a:avLst/>
          </a:prstGeom>
          <a:noFill/>
        </p:spPr>
      </p:pic>
      <p:pic>
        <p:nvPicPr>
          <p:cNvPr id="4100" name="Picture 4" descr="D:\Оксана\ПРОГРАММЫ\СБО\к педсовету\Первая медицинская помощь. Демонстрационный материал\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2983134"/>
            <a:ext cx="3439608" cy="1803188"/>
          </a:xfrm>
          <a:prstGeom prst="rect">
            <a:avLst/>
          </a:prstGeom>
          <a:noFill/>
        </p:spPr>
      </p:pic>
      <p:pic>
        <p:nvPicPr>
          <p:cNvPr id="4101" name="Picture 5" descr="D:\Оксана\ПРОГРАММЫ\СБО\к педсовету\Первая медицинская помощь. Демонстрационный материал\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1131735"/>
            <a:ext cx="3429024" cy="17971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86116" y="142852"/>
            <a:ext cx="48528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Восстановите последовательность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оказания первой помощи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Овал 12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357422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071802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786182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357422" y="364331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071802" y="364331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786182" y="364331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357422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071802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786182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39375 -0.09444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6754 -0.099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8519E-6 L 0.55121 -0.09468 " pathEditMode="relative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Оксана\ПРОГРАММЫ\СБО\к педсовету\Первая медицинская помощь. Демонстрационный материал\Фоны и  ресурсы\7eae83fcf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2555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Резаная рана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Оксана\ПРОГРАММЫ\СБО\к педсовету\Первая медицинская помощь. Демонстрационный материал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5" y="714356"/>
            <a:ext cx="334167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Оксана\ПРОГРАММЫ\СБО\к педсовету\Первая медицинская помощь. Демонстрационный материал\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071546"/>
            <a:ext cx="3381169" cy="1857388"/>
          </a:xfrm>
          <a:prstGeom prst="rect">
            <a:avLst/>
          </a:prstGeom>
          <a:noFill/>
        </p:spPr>
      </p:pic>
      <p:pic>
        <p:nvPicPr>
          <p:cNvPr id="4100" name="Picture 4" descr="D:\Оксана\ПРОГРАММЫ\СБО\к педсовету\Первая медицинская помощь. Демонстрационный материал\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000372"/>
            <a:ext cx="3439608" cy="1803188"/>
          </a:xfrm>
          <a:prstGeom prst="rect">
            <a:avLst/>
          </a:prstGeom>
          <a:noFill/>
        </p:spPr>
      </p:pic>
      <p:pic>
        <p:nvPicPr>
          <p:cNvPr id="4101" name="Picture 5" descr="D:\Оксана\ПРОГРАММЫ\СБО\к педсовету\Первая медицинская помощь. Демонстрационный материал\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4917949"/>
            <a:ext cx="3429024" cy="17971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99985" y="324129"/>
            <a:ext cx="20294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Запомните!!!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43702" y="100010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15140" y="485776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15140" y="300037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257174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Обработать рану перекисью водорода, смазать края раны зелёнкой или йодом.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4643446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стерильную повязку.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4810" y="6429396"/>
            <a:ext cx="49292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глубоком порезе, вызвать скорую помощь.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5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19" y="0"/>
            <a:ext cx="9192636" cy="6857999"/>
          </a:xfrm>
          <a:prstGeom prst="rect">
            <a:avLst/>
          </a:prstGeom>
          <a:noFill/>
        </p:spPr>
      </p:pic>
      <p:pic>
        <p:nvPicPr>
          <p:cNvPr id="5122" name="Picture 2" descr="D:\Оксана\ПРОГРАММЫ\СБО\к педсовету\Первая медицинская помощь. Демонстрационный материал\IMG_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6065" y="1142984"/>
            <a:ext cx="7356225" cy="55043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Оказание первой медицинской помощи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142844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4" y="2857496"/>
            <a:ext cx="507206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Зафиксировать руку в неподвижном положении.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643446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выпить обезболивающее средство.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6429396"/>
            <a:ext cx="385765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5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19" y="0"/>
            <a:ext cx="91926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297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Перелом кисти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7005"/>
            <a:ext cx="6560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первую помощь при переломе кисти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Оксана\ПРОГРАММЫ\СБО\к педсовету\Первая медицинская помощь. Демонстрационный материал\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571480"/>
            <a:ext cx="260380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Оксана\ПРОГРАММЫ\СБО\к педсовету\Первая медицинская помощь. Демонстрационный материал\30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500570"/>
            <a:ext cx="3304366" cy="1727139"/>
          </a:xfrm>
          <a:prstGeom prst="rect">
            <a:avLst/>
          </a:prstGeom>
          <a:noFill/>
        </p:spPr>
      </p:pic>
      <p:pic>
        <p:nvPicPr>
          <p:cNvPr id="6148" name="Picture 4" descr="D:\Оксана\ПРОГРАММЫ\СБО\к педсовету\Первая медицинская помощь. Демонстрационный материал\31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977890"/>
            <a:ext cx="3324849" cy="1736730"/>
          </a:xfrm>
          <a:prstGeom prst="rect">
            <a:avLst/>
          </a:prstGeom>
          <a:noFill/>
        </p:spPr>
      </p:pic>
      <p:pic>
        <p:nvPicPr>
          <p:cNvPr id="6149" name="Picture 5" descr="D:\Оксана\ПРОГРАММЫ\СБО\к педсовету\Первая медицинская помощь. Демонстрационный материал\32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2714620"/>
            <a:ext cx="3357554" cy="1753603"/>
          </a:xfrm>
          <a:prstGeom prst="rect">
            <a:avLst/>
          </a:prstGeom>
          <a:noFill/>
        </p:spPr>
      </p:pic>
      <p:pic>
        <p:nvPicPr>
          <p:cNvPr id="6150" name="Picture 6" descr="D:\Оксана\ПРОГРАММЫ\СБО\к педсовету\Первая медицинская помощь. Демонстрационный материал\2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86182" y="4500570"/>
            <a:ext cx="3391731" cy="1722442"/>
          </a:xfrm>
          <a:prstGeom prst="rect">
            <a:avLst/>
          </a:prstGeom>
          <a:noFill/>
        </p:spPr>
      </p:pic>
      <p:pic>
        <p:nvPicPr>
          <p:cNvPr id="6151" name="Picture 7" descr="D:\Оксана\ПРОГРАММЫ\СБО\к педсовету\Первая медицинская помощь. Демонстрационный материал\15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57884" y="1000109"/>
            <a:ext cx="3227395" cy="1658242"/>
          </a:xfrm>
          <a:prstGeom prst="rect">
            <a:avLst/>
          </a:prstGeom>
          <a:noFill/>
        </p:spPr>
      </p:pic>
      <p:pic>
        <p:nvPicPr>
          <p:cNvPr id="6152" name="Picture 8" descr="D:\Оксана\ПРОГРАММЫ\СБО\к педсовету\Первая медицинская помощь. Демонстрационный материал\14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0298" y="2792078"/>
            <a:ext cx="3233745" cy="1637054"/>
          </a:xfrm>
          <a:prstGeom prst="rect">
            <a:avLst/>
          </a:prstGeom>
          <a:noFill/>
        </p:spPr>
      </p:pic>
      <p:pic>
        <p:nvPicPr>
          <p:cNvPr id="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4500570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0364" y="4500570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2786058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01058" y="1000108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01058" y="2714620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100010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5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19" y="0"/>
            <a:ext cx="91926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297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Перелом кисти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97673"/>
            <a:ext cx="485286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Восстановите последовательность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оказания первой помощи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Оксана\ПРОГРАММЫ\СБО\к педсовету\Первая медицинская помощь. Демонстрационный материал\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571480"/>
            <a:ext cx="260380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Оксана\ПРОГРАММЫ\СБО\к педсовету\Первая медицинская помощь. Демонстрационный материал\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714884"/>
            <a:ext cx="3304366" cy="1727139"/>
          </a:xfrm>
          <a:prstGeom prst="rect">
            <a:avLst/>
          </a:prstGeom>
          <a:noFill/>
        </p:spPr>
      </p:pic>
      <p:pic>
        <p:nvPicPr>
          <p:cNvPr id="6148" name="Picture 4" descr="D:\Оксана\ПРОГРАММЫ\СБО\к педсовету\Первая медицинская помощь. Демонстрационный материал\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000108"/>
            <a:ext cx="3324849" cy="1736730"/>
          </a:xfrm>
          <a:prstGeom prst="rect">
            <a:avLst/>
          </a:prstGeom>
          <a:noFill/>
        </p:spPr>
      </p:pic>
      <p:pic>
        <p:nvPicPr>
          <p:cNvPr id="6149" name="Picture 5" descr="D:\Оксана\ПРОГРАММЫ\СБО\к педсовету\Первая медицинская помощь. Демонстрационный материал\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857496"/>
            <a:ext cx="3357554" cy="1753603"/>
          </a:xfrm>
          <a:prstGeom prst="rect">
            <a:avLst/>
          </a:prstGeom>
          <a:noFill/>
        </p:spPr>
      </p:pic>
      <p:sp>
        <p:nvSpPr>
          <p:cNvPr id="12" name="Овал 11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786050" y="164305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500430" y="164305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143372" y="164305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786050" y="350043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500430" y="350043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4143372" y="350043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714612" y="54292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428992" y="54292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143372" y="54292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44878 -0.09445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8195 -0.099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5382 -0.107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5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19" y="0"/>
            <a:ext cx="91926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297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Перелом кисти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14290"/>
            <a:ext cx="195245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Запомните!!!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Оксана\ПРОГРАММЫ\СБО\к педсовету\Первая медицинская помощь. Демонстрационный материал\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571480"/>
            <a:ext cx="341749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Оксана\ПРОГРАММЫ\СБО\к педсовету\Первая медицинская помощь. Демонстрационный материал\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1071546"/>
            <a:ext cx="3304366" cy="1727139"/>
          </a:xfrm>
          <a:prstGeom prst="rect">
            <a:avLst/>
          </a:prstGeom>
          <a:noFill/>
        </p:spPr>
      </p:pic>
      <p:pic>
        <p:nvPicPr>
          <p:cNvPr id="6148" name="Picture 4" descr="D:\Оксана\ПРОГРАММЫ\СБО\к педсовету\Первая медицинская помощь. Демонстрационный материал\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2928934"/>
            <a:ext cx="3324849" cy="1736730"/>
          </a:xfrm>
          <a:prstGeom prst="rect">
            <a:avLst/>
          </a:prstGeom>
          <a:noFill/>
        </p:spPr>
      </p:pic>
      <p:pic>
        <p:nvPicPr>
          <p:cNvPr id="6149" name="Picture 5" descr="D:\Оксана\ПРОГРАММЫ\СБО\к педсовету\Первая медицинская помощь. Демонстрационный материал\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4714884"/>
            <a:ext cx="3357554" cy="175360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6643702" y="100010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15140" y="464344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43702" y="285749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4" y="2643182"/>
            <a:ext cx="507206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Зафиксировать руку в неподвижном положении.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4357694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выпить обезболивающее средство.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6429396"/>
            <a:ext cx="385765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Оксана\ПРОГРАММЫ\СБО\к педсовету\Первая медицинская помощь. Демонстрационный материал\Фоны и  ресурсы\588cf15da02cf1dca90fbfe40045b6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D:\Оксана\ПРОГРАММЫ\СБО\к педсовету\Первая медицинская помощь. Демонстрационный материал\IMG_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2665" y="1000108"/>
            <a:ext cx="7505549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Оказание первой медицинской помощи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142844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500306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Зафиксировать ногу в неподвижном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35769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выпить обезболивающее средство и приложить лёд.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6286520"/>
            <a:ext cx="385765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Оксана\ПРОГРАММЫ\СБО\к педсовету\Первая медицинская помощь. Демонстрационный материал\Фоны и  ресурсы\588cf15da02cf1dca90fbfe40045b6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-84733"/>
            <a:ext cx="2714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Перелом ноги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D:\Оксана\ПРОГРАММЫ\СБО\к педсовету\Первая медицинская помощь. Демонстрационный материал\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571480"/>
            <a:ext cx="217004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74" y="395567"/>
            <a:ext cx="64306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Выберите первую помощь при переломе ноги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 descr="D:\Оксана\ПРОГРАММЫ\СБО\к педсовету\Первая медицинская помощь. Демонстрационный материал\34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965773"/>
            <a:ext cx="3441152" cy="1774504"/>
          </a:xfrm>
          <a:prstGeom prst="rect">
            <a:avLst/>
          </a:prstGeom>
          <a:noFill/>
        </p:spPr>
      </p:pic>
      <p:pic>
        <p:nvPicPr>
          <p:cNvPr id="8196" name="Picture 4" descr="D:\Оксана\ПРОГРАММЫ\СБО\к педсовету\Первая медицинская помощь. Демонстрационный материал\35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1071546"/>
            <a:ext cx="3478059" cy="1822088"/>
          </a:xfrm>
          <a:prstGeom prst="rect">
            <a:avLst/>
          </a:prstGeom>
          <a:noFill/>
        </p:spPr>
      </p:pic>
      <p:pic>
        <p:nvPicPr>
          <p:cNvPr id="8197" name="Picture 5" descr="D:\Оксана\ПРОГРАММЫ\СБО\к педсовету\Первая медицинская помощь. Демонстрационный материал\36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786322"/>
            <a:ext cx="3464407" cy="1785950"/>
          </a:xfrm>
          <a:prstGeom prst="rect">
            <a:avLst/>
          </a:prstGeom>
          <a:noFill/>
        </p:spPr>
      </p:pic>
      <p:pic>
        <p:nvPicPr>
          <p:cNvPr id="8198" name="Picture 6" descr="D:\Оксана\ПРОГРАММЫ\СБО\к педсовету\Первая медицинская помощь. Демонстрационный материал\47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1" y="2978091"/>
            <a:ext cx="3357586" cy="1744777"/>
          </a:xfrm>
          <a:prstGeom prst="rect">
            <a:avLst/>
          </a:prstGeom>
          <a:noFill/>
        </p:spPr>
      </p:pic>
      <p:pic>
        <p:nvPicPr>
          <p:cNvPr id="8199" name="Picture 7" descr="D:\Оксана\ПРОГРАММЫ\СБО\к педсовету\Первая медицинская помощь. Демонстрационный материал\19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3108" y="1071547"/>
            <a:ext cx="3461493" cy="1785950"/>
          </a:xfrm>
          <a:prstGeom prst="rect">
            <a:avLst/>
          </a:prstGeom>
          <a:noFill/>
        </p:spPr>
      </p:pic>
      <p:pic>
        <p:nvPicPr>
          <p:cNvPr id="8200" name="Picture 8" descr="D:\Оксана\ПРОГРАММЫ\СБО\к педсовету\Первая медицинская помощь. Демонстрационный материал\20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57620" y="4786322"/>
            <a:ext cx="3471872" cy="1805634"/>
          </a:xfrm>
          <a:prstGeom prst="rect">
            <a:avLst/>
          </a:prstGeom>
          <a:noFill/>
        </p:spPr>
      </p:pic>
      <p:pic>
        <p:nvPicPr>
          <p:cNvPr id="14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4786322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28" y="1071546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2928934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01058" y="1071546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58214" y="3000372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4786322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Оксана\ПРОГРАММЫ\СБО\к педсовету\Первая медицинская помощь. Демонстрационный материал\Фоны и  ресурсы\37 жа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Оказание первой медицинской помощи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D:\Оксана\ПРОГРАММЫ\СБО\к педсовету\Первая медицинская помощь. Демонстрационный материал\IMG_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928670"/>
            <a:ext cx="7629544" cy="5661782"/>
          </a:xfrm>
          <a:prstGeom prst="rect">
            <a:avLst/>
          </a:prstGeom>
          <a:noFill/>
        </p:spPr>
      </p:pic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500306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Приподнять голову, чтобы приостановить кровотечение.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4429132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на переносицу салфетку, смоченную в холодной воде.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6357958"/>
            <a:ext cx="464347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Удалить застывшую кровь ватным жгутиком, смоченным в перекиси водорода.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Оксана\ПРОГРАММЫ\СБО\к педсовету\Первая медицинская помощь. Демонстрационный материал\Фоны и  ресурсы\588cf15da02cf1dca90fbfe40045b6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-84733"/>
            <a:ext cx="2714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Перелом ноги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D:\Оксана\ПРОГРАММЫ\СБО\к педсовету\Первая медицинская помощь. Демонстрационный материал\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571480"/>
            <a:ext cx="222296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74" y="395567"/>
            <a:ext cx="64306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Выберите первую помощь при переломе ноги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 descr="D:\Оксана\ПРОГРАММЫ\СБО\к педсовету\Первая медицинская помощь. Демонстрационный материал\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000108"/>
            <a:ext cx="3441152" cy="1774504"/>
          </a:xfrm>
          <a:prstGeom prst="rect">
            <a:avLst/>
          </a:prstGeom>
          <a:noFill/>
        </p:spPr>
      </p:pic>
      <p:pic>
        <p:nvPicPr>
          <p:cNvPr id="8196" name="Picture 4" descr="D:\Оксана\ПРОГРАММЫ\СБО\к педсовету\Первая медицинская помощь. Демонстрационный материал\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786322"/>
            <a:ext cx="3478059" cy="1822088"/>
          </a:xfrm>
          <a:prstGeom prst="rect">
            <a:avLst/>
          </a:prstGeom>
          <a:noFill/>
        </p:spPr>
      </p:pic>
      <p:pic>
        <p:nvPicPr>
          <p:cNvPr id="8197" name="Picture 5" descr="D:\Оксана\ПРОГРАММЫ\СБО\к педсовету\Первая медицинская помощь. Демонстрационный материал\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2857496"/>
            <a:ext cx="3464407" cy="1785950"/>
          </a:xfrm>
          <a:prstGeom prst="rect">
            <a:avLst/>
          </a:prstGeom>
          <a:noFill/>
        </p:spPr>
      </p:pic>
      <p:sp>
        <p:nvSpPr>
          <p:cNvPr id="12" name="Овал 1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2428860" y="164305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" action="ppaction://noaction">
              <a:snd r:embed="rId8" name="laser.wav"/>
            </a:hlinkClick>
          </p:cNvPr>
          <p:cNvSpPr/>
          <p:nvPr/>
        </p:nvSpPr>
        <p:spPr>
          <a:xfrm>
            <a:off x="3143240" y="164305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" action="ppaction://noaction">
              <a:snd r:embed="rId8" name="laser.wav"/>
            </a:hlinkClick>
          </p:cNvPr>
          <p:cNvSpPr/>
          <p:nvPr/>
        </p:nvSpPr>
        <p:spPr>
          <a:xfrm>
            <a:off x="3929058" y="164305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" action="ppaction://noaction">
              <a:snd r:embed="rId8" name="laser.wav"/>
            </a:hlinkClick>
          </p:cNvPr>
          <p:cNvSpPr/>
          <p:nvPr/>
        </p:nvSpPr>
        <p:spPr>
          <a:xfrm>
            <a:off x="2428860" y="350043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>
              <a:snd r:embed="rId8" name="laser.wav"/>
            </a:hlinkClick>
          </p:cNvPr>
          <p:cNvSpPr/>
          <p:nvPr/>
        </p:nvSpPr>
        <p:spPr>
          <a:xfrm>
            <a:off x="3143240" y="350043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3929058" y="350043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>
            <a:hlinkClick r:id="" action="ppaction://noaction">
              <a:snd r:embed="rId8" name="laser.wav"/>
            </a:hlinkClick>
          </p:cNvPr>
          <p:cNvSpPr/>
          <p:nvPr/>
        </p:nvSpPr>
        <p:spPr>
          <a:xfrm>
            <a:off x="2428860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3143240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hlinkClick r:id="" action="ppaction://noaction">
              <a:snd r:embed="rId8" name="laser.wav"/>
            </a:hlinkClick>
          </p:cNvPr>
          <p:cNvSpPr/>
          <p:nvPr/>
        </p:nvSpPr>
        <p:spPr>
          <a:xfrm>
            <a:off x="3929058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55365 -0.1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3974 -0.099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8333 -0.107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Оксана\ПРОГРАММЫ\СБО\к педсовету\Первая медицинская помощь. Демонстрационный материал\Фоны и  ресурсы\588cf15da02cf1dca90fbfe40045b6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-84733"/>
            <a:ext cx="2714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Перелом ноги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D:\Оксана\ПРОГРАММЫ\СБО\к педсовету\Первая медицинская помощь. Демонстрационный материал\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5" y="571480"/>
            <a:ext cx="328152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324129"/>
            <a:ext cx="19524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Запомните!!!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 descr="D:\Оксана\ПРОГРАММЫ\СБО\к педсовету\Первая медицинская помощь. Демонстрационный материал\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000108"/>
            <a:ext cx="3601882" cy="1857388"/>
          </a:xfrm>
          <a:prstGeom prst="rect">
            <a:avLst/>
          </a:prstGeom>
          <a:noFill/>
        </p:spPr>
      </p:pic>
      <p:pic>
        <p:nvPicPr>
          <p:cNvPr id="8196" name="Picture 4" descr="D:\Оксана\ПРОГРАММЫ\СБО\к педсовету\Первая медицинская помощь. Демонстрационный материал\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2915073"/>
            <a:ext cx="3571900" cy="1871249"/>
          </a:xfrm>
          <a:prstGeom prst="rect">
            <a:avLst/>
          </a:prstGeom>
          <a:noFill/>
        </p:spPr>
      </p:pic>
      <p:pic>
        <p:nvPicPr>
          <p:cNvPr id="8197" name="Picture 5" descr="D:\Оксана\ПРОГРАММЫ\СБО\к педсовету\Первая медицинская помощь. Демонстрационный материал\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4857760"/>
            <a:ext cx="3602983" cy="185738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143768" y="92867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768" y="285749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485776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428868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Зафиксировать ногу в неподвижном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435769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выпить обезболивающее средство и приложить лёд.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6380" y="6429396"/>
            <a:ext cx="385765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ксана\ПРОГРАММЫ\СБО\к педсовету\Первая медицинская помощь. Демонстрационный материал\Фоны и  ресурсы\ogon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448" y="0"/>
            <a:ext cx="9186448" cy="6858000"/>
          </a:xfrm>
          <a:prstGeom prst="rect">
            <a:avLst/>
          </a:prstGeom>
          <a:noFill/>
        </p:spPr>
      </p:pic>
      <p:pic>
        <p:nvPicPr>
          <p:cNvPr id="3076" name="Picture 4" descr="D:\Оксана\ПРОГРАММЫ\СБО\к педсовету\Первая медицинская помощь. Демонстрационный материал\IMG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00108"/>
            <a:ext cx="7620019" cy="5680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первой медицинской помощи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142844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57174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Подставить обожженное место под струю холодной воды на 10-15 минут.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72008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стерильную повязку.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52" y="6357958"/>
            <a:ext cx="45720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выпить обезболивающее средство.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ксана\ПРОГРАММЫ\СБО\к педсовету\Первая медицинская помощь. Демонстрационный материал\Фоны и  ресурсы\ogon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Оксана\ПРОГРАММЫ\СБО\к педсовету\Первая медицинская помощь. Демонстрационный материал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785795"/>
            <a:ext cx="2000264" cy="277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1150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Ожог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4916" y="285728"/>
            <a:ext cx="55676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Выберите первую помощь при ожогах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715404" y="2928934"/>
            <a:ext cx="214314" cy="285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01090" y="100010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D:\Оксана\ПРОГРАММЫ\СБО\к педсовету\Первая медицинская помощь. Демонстрационный материал\2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2820097"/>
            <a:ext cx="3396140" cy="1724681"/>
          </a:xfrm>
          <a:prstGeom prst="rect">
            <a:avLst/>
          </a:prstGeom>
          <a:noFill/>
        </p:spPr>
      </p:pic>
      <p:pic>
        <p:nvPicPr>
          <p:cNvPr id="4109" name="Picture 13" descr="D:\Оксана\ПРОГРАММЫ\СБО\к педсовету\Первая медицинская помощь. Демонстрационный материал\3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904" y="4663484"/>
            <a:ext cx="3400402" cy="1765912"/>
          </a:xfrm>
          <a:prstGeom prst="rect">
            <a:avLst/>
          </a:prstGeom>
          <a:noFill/>
        </p:spPr>
      </p:pic>
      <p:pic>
        <p:nvPicPr>
          <p:cNvPr id="4110" name="Picture 14" descr="D:\Оксана\ПРОГРАММЫ\СБО\к педсовету\Первая медицинская помощь. Демонстрационный материал\4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19109" y="928670"/>
            <a:ext cx="3482015" cy="1785950"/>
          </a:xfrm>
          <a:prstGeom prst="rect">
            <a:avLst/>
          </a:prstGeom>
          <a:noFill/>
        </p:spPr>
      </p:pic>
      <p:pic>
        <p:nvPicPr>
          <p:cNvPr id="4111" name="Picture 15" descr="D:\Оксана\ПРОГРАММЫ\СБО\к педсовету\Первая медицинская помощь. Демонстрационный материал\14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86182" y="4643446"/>
            <a:ext cx="3527866" cy="1785950"/>
          </a:xfrm>
          <a:prstGeom prst="rect">
            <a:avLst/>
          </a:prstGeom>
          <a:noFill/>
        </p:spPr>
      </p:pic>
      <p:pic>
        <p:nvPicPr>
          <p:cNvPr id="4112" name="Picture 16" descr="D:\Оксана\ПРОГРАММЫ\СБО\к педсовету\Первая медицинская помощь. Демонстрационный материал\15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00232" y="926698"/>
            <a:ext cx="3492786" cy="1794600"/>
          </a:xfrm>
          <a:prstGeom prst="rect">
            <a:avLst/>
          </a:prstGeom>
          <a:noFill/>
        </p:spPr>
      </p:pic>
      <p:pic>
        <p:nvPicPr>
          <p:cNvPr id="4113" name="Picture 17" descr="D:\Оксана\ПРОГРАММЫ\СБО\к педсовету\Первая медицинская помощь. Демонстрационный материал\7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48470" y="2817743"/>
            <a:ext cx="3381248" cy="1754265"/>
          </a:xfrm>
          <a:prstGeom prst="rect">
            <a:avLst/>
          </a:prstGeom>
          <a:noFill/>
        </p:spPr>
      </p:pic>
      <p:pic>
        <p:nvPicPr>
          <p:cNvPr id="4107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2786058"/>
            <a:ext cx="642942" cy="642942"/>
          </a:xfrm>
          <a:prstGeom prst="rect">
            <a:avLst/>
          </a:prstGeom>
          <a:noFill/>
        </p:spPr>
      </p:pic>
      <p:pic>
        <p:nvPicPr>
          <p:cNvPr id="31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58214" y="928670"/>
            <a:ext cx="642942" cy="642942"/>
          </a:xfrm>
          <a:prstGeom prst="rect">
            <a:avLst/>
          </a:prstGeom>
          <a:noFill/>
        </p:spPr>
      </p:pic>
      <p:pic>
        <p:nvPicPr>
          <p:cNvPr id="32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4714884"/>
            <a:ext cx="642942" cy="642942"/>
          </a:xfrm>
          <a:prstGeom prst="rect">
            <a:avLst/>
          </a:prstGeom>
          <a:noFill/>
        </p:spPr>
      </p:pic>
      <p:pic>
        <p:nvPicPr>
          <p:cNvPr id="41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2" y="928670"/>
            <a:ext cx="642942" cy="642942"/>
          </a:xfrm>
          <a:prstGeom prst="rect">
            <a:avLst/>
          </a:prstGeom>
          <a:noFill/>
        </p:spPr>
      </p:pic>
      <p:pic>
        <p:nvPicPr>
          <p:cNvPr id="3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702" y="4643446"/>
            <a:ext cx="642942" cy="642942"/>
          </a:xfrm>
          <a:prstGeom prst="rect">
            <a:avLst/>
          </a:prstGeom>
          <a:noFill/>
        </p:spPr>
      </p:pic>
      <p:pic>
        <p:nvPicPr>
          <p:cNvPr id="35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6776" y="285749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ксана\ПРОГРАММЫ\СБО\к педсовету\Первая медицинская помощь. Демонстрационный материал\Фоны и  ресурсы\ogon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448" y="7439"/>
            <a:ext cx="9186448" cy="6850561"/>
          </a:xfrm>
          <a:prstGeom prst="rect">
            <a:avLst/>
          </a:prstGeom>
          <a:noFill/>
        </p:spPr>
      </p:pic>
      <p:pic>
        <p:nvPicPr>
          <p:cNvPr id="3074" name="Picture 2" descr="D:\Оксана\ПРОГРАММЫ\СБО\к педсовету\Первая медицинская помощь. Демонстрационный материал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2071670" cy="286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1150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Ожог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50580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Восстановите последовательность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оказания первой помощи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715404" y="2928934"/>
            <a:ext cx="214314" cy="285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01090" y="100010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D:\Оксана\ПРОГРАММЫ\СБО\к педсовету\Первая медицинская помощь. Демонстрационный материал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929198"/>
            <a:ext cx="3571900" cy="1813938"/>
          </a:xfrm>
          <a:prstGeom prst="rect">
            <a:avLst/>
          </a:prstGeom>
          <a:noFill/>
        </p:spPr>
      </p:pic>
      <p:pic>
        <p:nvPicPr>
          <p:cNvPr id="4109" name="Picture 13" descr="D:\Оксана\ПРОГРАММЫ\СБО\к педсовету\Первая медицинская помощь. Демонстрационный материал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128426"/>
            <a:ext cx="3500462" cy="1780470"/>
          </a:xfrm>
          <a:prstGeom prst="rect">
            <a:avLst/>
          </a:prstGeom>
          <a:noFill/>
        </p:spPr>
      </p:pic>
      <p:pic>
        <p:nvPicPr>
          <p:cNvPr id="4110" name="Picture 14" descr="D:\Оксана\ПРОГРАММЫ\СБО\к педсовету\Первая медицинская помощь. Демонстрационный материал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000372"/>
            <a:ext cx="3553453" cy="1785950"/>
          </a:xfrm>
          <a:prstGeom prst="rect">
            <a:avLst/>
          </a:prstGeom>
          <a:noFill/>
        </p:spPr>
      </p:pic>
      <p:sp>
        <p:nvSpPr>
          <p:cNvPr id="18" name="Овал 17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143108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857488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643306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143108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928926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857620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857620" y="557214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928926" y="557214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071670" y="557214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435 L 0.53871 -0.1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43715 -0.10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4.81481E-6 L 0.63785 -0.10509 " pathEditMode="relative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ксана\ПРОГРАММЫ\СБО\к педсовету\Первая медицинская помощь. Демонстрационный материал\Фоны и  ресурсы\ogon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D:\Оксана\ПРОГРАММЫ\СБО\к педсовету\Первая медицинская помощь. Демонстрационный материал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785795"/>
            <a:ext cx="2928958" cy="405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1150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Ожог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233" y="324129"/>
            <a:ext cx="21722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Запомните!!!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715404" y="2928934"/>
            <a:ext cx="214314" cy="285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01090" y="100010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D:\Оксана\ПРОГРАММЫ\СБО\к педсовету\Первая медицинская помощь. Демонстрационный материал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928670"/>
            <a:ext cx="3396140" cy="1724681"/>
          </a:xfrm>
          <a:prstGeom prst="rect">
            <a:avLst/>
          </a:prstGeom>
          <a:noFill/>
        </p:spPr>
      </p:pic>
      <p:pic>
        <p:nvPicPr>
          <p:cNvPr id="4109" name="Picture 13" descr="D:\Оксана\ПРОГРАММЫ\СБО\к педсовету\Первая медицинская помощь. Демонстрационный материал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857496"/>
            <a:ext cx="3400402" cy="1765912"/>
          </a:xfrm>
          <a:prstGeom prst="rect">
            <a:avLst/>
          </a:prstGeom>
          <a:noFill/>
        </p:spPr>
      </p:pic>
      <p:pic>
        <p:nvPicPr>
          <p:cNvPr id="4110" name="Picture 14" descr="D:\Оксана\ПРОГРАММЫ\СБО\к педсовету\Первая медицинская помощь. Демонстрационный материал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857760"/>
            <a:ext cx="3482015" cy="1785950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6286512" y="85723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29388" y="478632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57950" y="278605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35743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Подставить обожженное место под струю холодной воды на 10-15 минут.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4500570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стерильную повязку.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32" y="6357958"/>
            <a:ext cx="45720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выпить обезболивающее средство.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sunshine_medit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Оксана\ПРОГРАММЫ\СБО\к педсовету\Первая медицинская помощь. Демонстрационный материал\IMG_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37079"/>
            <a:ext cx="7770832" cy="56066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первой медицинской помощи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71406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57174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тень пострадавшему и дать холодной воды.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0057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Приложить на лоб салфетку, смоченную в холодной воде.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52" y="628652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Поднести ватку, смоченную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нашатырном спирте.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sunshine_medit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Оксана\ПРОГРАММЫ\СБО\к педсовету\Первая медицинская помощь. Демонстрационный материал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1857388" cy="246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" y="-71462"/>
            <a:ext cx="5170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Солнечный, тепловой удар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28604"/>
            <a:ext cx="62796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Выберите первую помощь при солнечном,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тепловом ударе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Оксана\ПРОГРАММЫ\СБО\к педсовету\Первая медицинская помощь. Демонстрационный материал\10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1" y="5000636"/>
            <a:ext cx="3419319" cy="1785926"/>
          </a:xfrm>
          <a:prstGeom prst="rect">
            <a:avLst/>
          </a:prstGeom>
          <a:noFill/>
        </p:spPr>
      </p:pic>
      <p:pic>
        <p:nvPicPr>
          <p:cNvPr id="6148" name="Picture 4" descr="D:\Оксана\ПРОГРАММЫ\СБО\к педсовету\Первая медицинская помощь. Демонстрационный материал\11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7" y="1357298"/>
            <a:ext cx="3355869" cy="1698345"/>
          </a:xfrm>
          <a:prstGeom prst="rect">
            <a:avLst/>
          </a:prstGeom>
          <a:noFill/>
        </p:spPr>
      </p:pic>
      <p:pic>
        <p:nvPicPr>
          <p:cNvPr id="6149" name="Picture 5" descr="D:\Оксана\ПРОГРАММЫ\СБО\к педсовету\Первая медицинская помощь. Демонстрационный материал\12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4" y="3143248"/>
            <a:ext cx="4429630" cy="1785951"/>
          </a:xfrm>
          <a:prstGeom prst="rect">
            <a:avLst/>
          </a:prstGeom>
          <a:noFill/>
        </p:spPr>
      </p:pic>
      <p:pic>
        <p:nvPicPr>
          <p:cNvPr id="6150" name="Picture 6" descr="D:\Оксана\ПРОГРАММЫ\СБО\к педсовету\Первая медицинская помощь. Демонстрационный материал\4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09" y="1357298"/>
            <a:ext cx="3357586" cy="1722129"/>
          </a:xfrm>
          <a:prstGeom prst="rect">
            <a:avLst/>
          </a:prstGeom>
          <a:noFill/>
        </p:spPr>
      </p:pic>
      <p:pic>
        <p:nvPicPr>
          <p:cNvPr id="6151" name="Picture 7" descr="D:\Оксана\ПРОГРАММЫ\СБО\к педсовету\Первая медицинская помощь. Демонстрационный материал\16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3143248"/>
            <a:ext cx="3503452" cy="1789356"/>
          </a:xfrm>
          <a:prstGeom prst="rect">
            <a:avLst/>
          </a:prstGeom>
          <a:noFill/>
        </p:spPr>
      </p:pic>
      <p:pic>
        <p:nvPicPr>
          <p:cNvPr id="6152" name="Picture 8" descr="D:\Оксана\ПРОГРАММЫ\СБО\к педсовету\Первая медицинская помощь. Демонстрационный материал\40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44" y="5000636"/>
            <a:ext cx="3429024" cy="1799002"/>
          </a:xfrm>
          <a:prstGeom prst="rect">
            <a:avLst/>
          </a:prstGeom>
          <a:noFill/>
        </p:spPr>
      </p:pic>
      <p:pic>
        <p:nvPicPr>
          <p:cNvPr id="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5000636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64" y="5000636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38" y="3143248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1357298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58214" y="1285860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14810" y="314324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sunshine_medit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Оксана\ПРОГРАММЫ\СБО\к педсовету\Первая медицинская помощь. Демонстрационный материал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20469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" y="-71462"/>
            <a:ext cx="5170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Солнечный, тепловой удар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Оксана\ПРОГРАММЫ\СБО\к педсовету\Первая медицинская помощь. Демонстрационный материал\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929198"/>
            <a:ext cx="3556140" cy="1857388"/>
          </a:xfrm>
          <a:prstGeom prst="rect">
            <a:avLst/>
          </a:prstGeom>
          <a:noFill/>
        </p:spPr>
      </p:pic>
      <p:pic>
        <p:nvPicPr>
          <p:cNvPr id="6148" name="Picture 4" descr="D:\Оксана\ПРОГРАММЫ\СБО\к педсовету\Первая медицинская помощь. Демонстрационный материал\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071810"/>
            <a:ext cx="3528973" cy="1785950"/>
          </a:xfrm>
          <a:prstGeom prst="rect">
            <a:avLst/>
          </a:prstGeom>
          <a:noFill/>
        </p:spPr>
      </p:pic>
      <p:pic>
        <p:nvPicPr>
          <p:cNvPr id="6149" name="Picture 5" descr="D:\Оксана\ПРОГРАММЫ\СБО\к педсовету\Первая медицинская помощь. Демонстрационный материал\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1357298"/>
            <a:ext cx="3571900" cy="163712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571868" y="428604"/>
            <a:ext cx="50580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Восстановите последовательность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оказания первой помощи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вал 20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357422" y="19288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071802" y="19288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929058" y="19288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357422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071802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000496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071934" y="564357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071802" y="564357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285984" y="564357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46059 -0.1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55122 -0.10509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6401 -0.107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ксана\ПРОГРАММЫ\СБО\к педсовету\Первая медицинская помощь. Демонстрационный материал\Фоны и  ресурсы\sunshine_medit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Оксана\ПРОГРАММЫ\СБО\к педсовету\Первая медицинская помощь. Демонстрационный материал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119" y="500042"/>
            <a:ext cx="26394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" y="-71462"/>
            <a:ext cx="5170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Солнечный, тепловой удар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Оксана\ПРОГРАММЫ\СБО\к педсовету\Первая медицинская помощь. Демонстрационный материал\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1071546"/>
            <a:ext cx="3931838" cy="1928826"/>
          </a:xfrm>
          <a:prstGeom prst="rect">
            <a:avLst/>
          </a:prstGeom>
          <a:noFill/>
        </p:spPr>
      </p:pic>
      <p:pic>
        <p:nvPicPr>
          <p:cNvPr id="6148" name="Picture 4" descr="D:\Оксана\ПРОГРАММЫ\СБО\к педсовету\Первая медицинская помощь. Демонстрационный материал\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071810"/>
            <a:ext cx="3929090" cy="1879982"/>
          </a:xfrm>
          <a:prstGeom prst="rect">
            <a:avLst/>
          </a:prstGeom>
          <a:noFill/>
        </p:spPr>
      </p:pic>
      <p:pic>
        <p:nvPicPr>
          <p:cNvPr id="6149" name="Picture 5" descr="D:\Оксана\ПРОГРАММЫ\СБО\к педсовету\Первая медицинская помощь. Демонстрационный материал\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5000636"/>
            <a:ext cx="3929090" cy="17680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44" y="538443"/>
            <a:ext cx="21722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Запомните!!!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100010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388" y="300037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9388" y="492919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57174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тень пострадавшему и дать холодной воды.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450057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Приложить на лоб салфетку, смоченную в холодной воде.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32" y="6357958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Поднести ватку, смоченную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нашатырном спирте.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Оксана\ПРОГРАММЫ\СБО\к педсовету\Первая медицинская помощь. Демонстрационный материал\Фоны и  ресурсы\37 жа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4282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Носовое кровотечение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2066" y="500042"/>
            <a:ext cx="75319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первую помощь при носовом кровотечении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D:\Оксана\ПРОГРАММЫ\СБО\к педсовету\Первая медицинская помощь. Демонстрационный материал\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928670"/>
            <a:ext cx="2357454" cy="309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Оксана\ПРОГРАММЫ\СБО\к педсовету\Первая медицинская помощь. Демонстрационный материал\38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786322"/>
            <a:ext cx="3357586" cy="1763151"/>
          </a:xfrm>
          <a:prstGeom prst="rect">
            <a:avLst/>
          </a:prstGeom>
          <a:noFill/>
        </p:spPr>
      </p:pic>
      <p:pic>
        <p:nvPicPr>
          <p:cNvPr id="10244" name="Picture 4" descr="D:\Оксана\ПРОГРАММЫ\СБО\к педсовету\Первая медицинская помощь. Демонстрационный материал\39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1098181"/>
            <a:ext cx="3286148" cy="1759315"/>
          </a:xfrm>
          <a:prstGeom prst="rect">
            <a:avLst/>
          </a:prstGeom>
          <a:noFill/>
        </p:spPr>
      </p:pic>
      <p:pic>
        <p:nvPicPr>
          <p:cNvPr id="10245" name="Picture 5" descr="D:\Оксана\ПРОГРАММЫ\СБО\к педсовету\Первая медицинская помощь. Демонстрационный материал\40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786322"/>
            <a:ext cx="3404144" cy="1785950"/>
          </a:xfrm>
          <a:prstGeom prst="rect">
            <a:avLst/>
          </a:prstGeom>
          <a:noFill/>
        </p:spPr>
      </p:pic>
      <p:pic>
        <p:nvPicPr>
          <p:cNvPr id="10246" name="Picture 6" descr="D:\Оксана\ПРОГРАММЫ\СБО\к педсовету\Первая медицинская помощь. Демонстрационный материал\31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5984" y="2928934"/>
            <a:ext cx="3357586" cy="1753830"/>
          </a:xfrm>
          <a:prstGeom prst="rect">
            <a:avLst/>
          </a:prstGeom>
          <a:noFill/>
        </p:spPr>
      </p:pic>
      <p:pic>
        <p:nvPicPr>
          <p:cNvPr id="10247" name="Picture 7" descr="D:\Оксана\ПРОГРАММЫ\СБО\к педсовету\Первая медицинская помощь. Демонстрационный материал\6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77995" y="2928934"/>
            <a:ext cx="3394599" cy="1785950"/>
          </a:xfrm>
          <a:prstGeom prst="rect">
            <a:avLst/>
          </a:prstGeom>
          <a:noFill/>
        </p:spPr>
      </p:pic>
      <p:pic>
        <p:nvPicPr>
          <p:cNvPr id="10248" name="Picture 8" descr="D:\Оксана\ПРОГРАММЫ\СБО\к педсовету\Первая медицинская помощь. Демонстрационный материал\11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5984" y="1086845"/>
            <a:ext cx="3357586" cy="1699213"/>
          </a:xfrm>
          <a:prstGeom prst="rect">
            <a:avLst/>
          </a:prstGeom>
          <a:noFill/>
        </p:spPr>
      </p:pic>
      <p:pic>
        <p:nvPicPr>
          <p:cNvPr id="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01058" y="2928934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64" y="4786322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2928934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1071546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02" y="4786322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9652" y="107154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ксана\ПРОГРАММЫ\СБО\к педсовету\Первая медицинская помощь. Демонстрационный материал\Фоны и  ресурсы\stih_pro_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Оказание первой медицинской помощи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2" name="Picture 4" descr="D:\Оксана\ПРОГРАММЫ\СБО\к педсовету\Первая медицинская помощь. Демонстрационный материал\IMG_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00107"/>
            <a:ext cx="7653159" cy="5572165"/>
          </a:xfrm>
          <a:prstGeom prst="rect">
            <a:avLst/>
          </a:prstGeom>
          <a:noFill/>
        </p:spPr>
      </p:pic>
      <p:sp>
        <p:nvSpPr>
          <p:cNvPr id="5" name="Пятиугольник 4">
            <a:hlinkClick r:id="" action="ppaction://noaction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4" action="ppaction://hlinksldjump"/>
          </p:cNvPr>
          <p:cNvSpPr/>
          <p:nvPr/>
        </p:nvSpPr>
        <p:spPr>
          <a:xfrm rot="10800000">
            <a:off x="142844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643182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Согреть обмороженный участок тела.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0057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Смочить промокательным движением любым спиртосодержащим раствором.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52" y="628652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повязку и дать выпить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горячего чая.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ксана\ПРОГРАММЫ\СБО\к педсовету\Первая медицинская помощь. Демонстрационный материал\Фоны и  ресурсы\stih_pro_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2" y="-71462"/>
            <a:ext cx="2864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Обморожение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Оксана\ПРОГРАММЫ\СБО\к педсовету\Первая медицинская помощь. Демонстрационный материал\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2285984" cy="323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428604"/>
            <a:ext cx="62796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Выберите первую помощь при обморожении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 descr="D:\Оксана\ПРОГРАММЫ\СБО\к педсовету\Первая медицинская помощь. Демонстрационный материал\14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74854" y="4500570"/>
            <a:ext cx="3668981" cy="1857388"/>
          </a:xfrm>
          <a:prstGeom prst="rect">
            <a:avLst/>
          </a:prstGeom>
          <a:noFill/>
        </p:spPr>
      </p:pic>
      <p:pic>
        <p:nvPicPr>
          <p:cNvPr id="8196" name="Picture 4" descr="D:\Оксана\ПРОГРАММЫ\СБО\к педсовету\Первая медицинская помощь. Демонстрационный материал\15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918047"/>
            <a:ext cx="3357586" cy="1725135"/>
          </a:xfrm>
          <a:prstGeom prst="rect">
            <a:avLst/>
          </a:prstGeom>
          <a:noFill/>
        </p:spPr>
      </p:pic>
      <p:pic>
        <p:nvPicPr>
          <p:cNvPr id="8197" name="Picture 5" descr="D:\Оксана\ПРОГРАММЫ\СБО\к педсовету\Первая медицинская помощь. Демонстрационный материал\16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2" y="2749570"/>
            <a:ext cx="3288482" cy="1679562"/>
          </a:xfrm>
          <a:prstGeom prst="rect">
            <a:avLst/>
          </a:prstGeom>
          <a:noFill/>
        </p:spPr>
      </p:pic>
      <p:pic>
        <p:nvPicPr>
          <p:cNvPr id="8198" name="Picture 6" descr="D:\Оксана\ПРОГРАММЫ\СБО\к педсовету\Первая медицинская помощь. Демонстрационный материал\6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5984" y="928670"/>
            <a:ext cx="3258815" cy="1714512"/>
          </a:xfrm>
          <a:prstGeom prst="rect">
            <a:avLst/>
          </a:prstGeom>
          <a:noFill/>
        </p:spPr>
      </p:pic>
      <p:pic>
        <p:nvPicPr>
          <p:cNvPr id="8199" name="Picture 7" descr="D:\Оксана\ПРОГРАММЫ\СБО\к педсовету\Первая медицинская помощь. Демонстрационный материал\47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20" y="4500570"/>
            <a:ext cx="3566497" cy="1853339"/>
          </a:xfrm>
          <a:prstGeom prst="rect">
            <a:avLst/>
          </a:prstGeom>
          <a:noFill/>
        </p:spPr>
      </p:pic>
      <p:pic>
        <p:nvPicPr>
          <p:cNvPr id="8200" name="Picture 8" descr="D:\Оксана\ПРОГРАММЫ\СБО\к педсовету\Первая медицинская помощь. Демонстрационный материал\2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43570" y="2687768"/>
            <a:ext cx="3428992" cy="1741364"/>
          </a:xfrm>
          <a:prstGeom prst="rect">
            <a:avLst/>
          </a:prstGeom>
          <a:noFill/>
        </p:spPr>
      </p:pic>
      <p:pic>
        <p:nvPicPr>
          <p:cNvPr id="12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4500570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90" y="2786058"/>
            <a:ext cx="642942" cy="642942"/>
          </a:xfrm>
          <a:prstGeom prst="rect">
            <a:avLst/>
          </a:prstGeom>
          <a:noFill/>
        </p:spPr>
      </p:pic>
      <p:pic>
        <p:nvPicPr>
          <p:cNvPr id="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52" y="2714620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1000108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2" y="4500570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58214" y="928670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Оксана\ПРОГРАММЫ\СБО\к педсовету\Первая медицинская помощь. Демонстрационный материал\Фоны и  ресурсы\stih_pro_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2" y="-71462"/>
            <a:ext cx="2864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Обморожение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Оксана\ПРОГРАММЫ\СБО\к педсовету\Первая медицинская помощь. Демонстрационный материал\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2285984" cy="323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214290"/>
            <a:ext cx="62796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Восстановите последовательность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оказания первой помощи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 descr="D:\Оксана\ПРОГРАММЫ\СБО\к педсовету\Первая медицинская помощь. Демонстрационный материал\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857760"/>
            <a:ext cx="3668981" cy="1857388"/>
          </a:xfrm>
          <a:prstGeom prst="rect">
            <a:avLst/>
          </a:prstGeom>
          <a:noFill/>
        </p:spPr>
      </p:pic>
      <p:pic>
        <p:nvPicPr>
          <p:cNvPr id="8196" name="Picture 4" descr="D:\Оксана\ПРОГРАММЫ\СБО\к педсовету\Первая медицинская помощь. Демонстрационный материал\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071546"/>
            <a:ext cx="3643338" cy="1857388"/>
          </a:xfrm>
          <a:prstGeom prst="rect">
            <a:avLst/>
          </a:prstGeom>
          <a:noFill/>
        </p:spPr>
      </p:pic>
      <p:pic>
        <p:nvPicPr>
          <p:cNvPr id="8197" name="Picture 5" descr="D:\Оксана\ПРОГРАММЫ\СБО\к педсовету\Первая медицинская помощь. Демонстрационный материал\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2960815"/>
            <a:ext cx="3645672" cy="1825507"/>
          </a:xfrm>
          <a:prstGeom prst="rect">
            <a:avLst/>
          </a:prstGeom>
          <a:noFill/>
        </p:spPr>
      </p:pic>
      <p:sp>
        <p:nvSpPr>
          <p:cNvPr id="19" name="Овал 18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500298" y="18573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214678" y="18573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143372" y="18573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571736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286116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4214810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571736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357554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214810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0.55121 -0.12617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44097 -0.11551 " pathEditMode="relative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61666 -0.096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Оксана\ПРОГРАММЫ\СБО\к педсовету\Первая медицинская помощь. Демонстрационный материал\Фоны и  ресурсы\stih_pro_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2" y="-71462"/>
            <a:ext cx="2864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Обморожение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Оксана\ПРОГРАММЫ\СБО\к педсовету\Первая медицинская помощь. Демонстрационный материал\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318418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Оксана\ПРОГРАММЫ\СБО\к педсовету\Первая медицинская помощь. Демонстрационный материал\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928670"/>
            <a:ext cx="3668981" cy="1857388"/>
          </a:xfrm>
          <a:prstGeom prst="rect">
            <a:avLst/>
          </a:prstGeom>
          <a:noFill/>
        </p:spPr>
      </p:pic>
      <p:pic>
        <p:nvPicPr>
          <p:cNvPr id="8196" name="Picture 4" descr="D:\Оксана\ПРОГРАММЫ\СБО\к педсовету\Первая медицинская помощь. Демонстрационный материал\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2857496"/>
            <a:ext cx="3643338" cy="1857388"/>
          </a:xfrm>
          <a:prstGeom prst="rect">
            <a:avLst/>
          </a:prstGeom>
          <a:noFill/>
        </p:spPr>
      </p:pic>
      <p:pic>
        <p:nvPicPr>
          <p:cNvPr id="8197" name="Picture 5" descr="D:\Оксана\ПРОГРАММЫ\СБО\к педсовету\Первая медицинская помощь. Демонстрационный материал\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4857760"/>
            <a:ext cx="3645672" cy="1825507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7143768" y="85723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214290"/>
            <a:ext cx="217227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Запомните!!!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478632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72330" y="278605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571744"/>
            <a:ext cx="457200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Согреть обмороженный участок тела.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4357694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Смочить промокательным движением любым спиртосодержащим раствором.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32" y="6286520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повязку и дать выпить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горячего чая.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Оксана\ПРОГРАММЫ\СБО\к педсовету\Первая медицинская помощь. Демонстрационный материал\Фоны и  ресурсы\37 жа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4282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Носовое кровотечение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D:\Оксана\ПРОГРАММЫ\СБО\к педсовету\Первая медицинская помощь. Демонстрационный материал\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928669"/>
            <a:ext cx="2428892" cy="318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Оксана\ПРОГРАММЫ\СБО\к педсовету\Первая медицинская помощь. Демонстрационный материал\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929197"/>
            <a:ext cx="3429024" cy="1800665"/>
          </a:xfrm>
          <a:prstGeom prst="rect">
            <a:avLst/>
          </a:prstGeom>
          <a:noFill/>
        </p:spPr>
      </p:pic>
      <p:pic>
        <p:nvPicPr>
          <p:cNvPr id="10244" name="Picture 4" descr="D:\Оксана\ПРОГРАММЫ\СБО\к педсовету\Первая медицинская помощь. Демонстрационный материал\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000372"/>
            <a:ext cx="3429024" cy="1835807"/>
          </a:xfrm>
          <a:prstGeom prst="rect">
            <a:avLst/>
          </a:prstGeom>
          <a:noFill/>
        </p:spPr>
      </p:pic>
      <p:pic>
        <p:nvPicPr>
          <p:cNvPr id="10245" name="Picture 5" descr="D:\Оксана\ПРОГРАММЫ\СБО\к педсовету\Первая медицинская помощь. Демонстрационный материал\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142984"/>
            <a:ext cx="3429024" cy="17990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48289" y="240549"/>
            <a:ext cx="485286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Восстановите последовательность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оказания первой помощи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вал 12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500298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286116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4000496" y="178592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500298" y="364331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214678" y="364331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000496" y="364331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428860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214678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929058" y="550070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9375 -0.09444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602 L 0.48351 -0.099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0.56702 -0.09445 " pathEditMode="relative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Оксана\ПРОГРАММЫ\СБО\к педсовету\Первая медицинская помощь. Демонстрационный материал\Фоны и  ресурсы\37 жа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4282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Носовое кровотечение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D:\Оксана\ПРОГРАММЫ\СБО\к педсовету\Первая медицинская помощь. Демонстрационный материал\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" y="857232"/>
            <a:ext cx="348366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Оксана\ПРОГРАММЫ\СБО\к педсовету\Первая медицинская помощь. Демонстрационный материал\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165783"/>
            <a:ext cx="3493626" cy="1834589"/>
          </a:xfrm>
          <a:prstGeom prst="rect">
            <a:avLst/>
          </a:prstGeom>
          <a:noFill/>
        </p:spPr>
      </p:pic>
      <p:pic>
        <p:nvPicPr>
          <p:cNvPr id="10244" name="Picture 4" descr="D:\Оксана\ПРОГРАММЫ\СБО\к педсовету\Первая медицинская помощь. Демонстрационный материал\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3021953"/>
            <a:ext cx="3429024" cy="1835807"/>
          </a:xfrm>
          <a:prstGeom prst="rect">
            <a:avLst/>
          </a:prstGeom>
          <a:noFill/>
        </p:spPr>
      </p:pic>
      <p:pic>
        <p:nvPicPr>
          <p:cNvPr id="10245" name="Picture 5" descr="D:\Оксана\ПРОГРАММЫ\СБО\к педсовету\Первая медицинская помощь. Демонстрационный материал\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4916145"/>
            <a:ext cx="3429024" cy="17990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57686" y="571480"/>
            <a:ext cx="195245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Запомните!!!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15140" y="114298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43702" y="300037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43702" y="4857760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500306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Приподнять голову, чтобы приостановить кровотечение.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4429132"/>
            <a:ext cx="45720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на переносицу салфетку, смоченную в холодной воде.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6357958"/>
            <a:ext cx="464347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Удалить застывшую кровь ватным жгутиком, смоченным в перекиси водорода.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к педсовету\Первая медицинская помощь. Демонстрационный материал\Фоны и  ресурсы\242565_vetvi_derevo_kapli_dozhd_pogoda_pasmurno_cvet_grus_2560x1600_(www.GdeFon.ru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285728"/>
            <a:ext cx="76703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Оказание первой медицинской помощи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I:\к педсовету\Первая медицинская помощь. Демонстрационный материал\IMG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969973"/>
            <a:ext cx="7643866" cy="5602299"/>
          </a:xfrm>
          <a:prstGeom prst="rect">
            <a:avLst/>
          </a:prstGeom>
          <a:noFill/>
        </p:spPr>
      </p:pic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501090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142844" y="6286520"/>
            <a:ext cx="571472" cy="357190"/>
          </a:xfrm>
          <a:prstGeom prst="homePlat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571744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Аккуратно промыть глаз водой.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00570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стерильную повязку.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52" y="6357958"/>
            <a:ext cx="45720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 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к педсовету\Первая медицинская помощь. Демонстрационный материал\Фоны и  ресурсы\242565_vetvi_derevo_kapli_dozhd_pogoda_pasmurno_cvet_grus_2560x1600_(www.GdeFon.ru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54806" y="500042"/>
            <a:ext cx="68891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Выберите первую помощь при повреждении глаз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" y="-24"/>
            <a:ext cx="27865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Повреждение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I:\к педсовету\Первая медицинская помощь. Демонстрационный материал\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80" y="1142984"/>
            <a:ext cx="213290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ксана\ПРОГРАММЫ\СБО\к педсовету\Первая медицинская помощь. Демонстрационный материал\42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857496"/>
            <a:ext cx="3362354" cy="1714512"/>
          </a:xfrm>
          <a:prstGeom prst="rect">
            <a:avLst/>
          </a:prstGeom>
          <a:noFill/>
        </p:spPr>
      </p:pic>
      <p:pic>
        <p:nvPicPr>
          <p:cNvPr id="1027" name="Picture 3" descr="D:\Оксана\ПРОГРАММЫ\СБО\к педсовету\Первая медицинская помощь. Демонстрационный материал\43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4786321"/>
            <a:ext cx="3474923" cy="1788029"/>
          </a:xfrm>
          <a:prstGeom prst="rect">
            <a:avLst/>
          </a:prstGeom>
          <a:noFill/>
        </p:spPr>
      </p:pic>
      <p:pic>
        <p:nvPicPr>
          <p:cNvPr id="1028" name="Picture 4" descr="D:\Оксана\ПРОГРАММЫ\СБО\к педсовету\Первая медицинская помощь. Демонстрационный материал\44.jp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1071546"/>
            <a:ext cx="3195594" cy="1643074"/>
          </a:xfrm>
          <a:prstGeom prst="rect">
            <a:avLst/>
          </a:prstGeom>
          <a:noFill/>
        </p:spPr>
      </p:pic>
      <p:pic>
        <p:nvPicPr>
          <p:cNvPr id="1029" name="Picture 5" descr="D:\Оксана\ПРОГРАММЫ\СБО\к педсовету\Первая медицинская помощь. Демонстрационный материал\47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44656" y="2857496"/>
            <a:ext cx="3299344" cy="1714512"/>
          </a:xfrm>
          <a:prstGeom prst="rect">
            <a:avLst/>
          </a:prstGeom>
          <a:noFill/>
        </p:spPr>
      </p:pic>
      <p:pic>
        <p:nvPicPr>
          <p:cNvPr id="1030" name="Picture 6" descr="D:\Оксана\ПРОГРАММЫ\СБО\к педсовету\Первая медицинская помощь. Демонстрационный материал\10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65374" y="1071546"/>
            <a:ext cx="3349634" cy="1712217"/>
          </a:xfrm>
          <a:prstGeom prst="rect">
            <a:avLst/>
          </a:prstGeom>
          <a:noFill/>
        </p:spPr>
      </p:pic>
      <p:pic>
        <p:nvPicPr>
          <p:cNvPr id="1031" name="Picture 7" descr="D:\Оксана\ПРОГРАММЫ\СБО\к педсовету\Первая медицинская помощь. Демонстрационный материал\7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58" y="4786322"/>
            <a:ext cx="3405429" cy="1808931"/>
          </a:xfrm>
          <a:prstGeom prst="rect">
            <a:avLst/>
          </a:prstGeom>
          <a:noFill/>
        </p:spPr>
      </p:pic>
      <p:pic>
        <p:nvPicPr>
          <p:cNvPr id="12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4714884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2786058"/>
            <a:ext cx="642942" cy="642942"/>
          </a:xfrm>
          <a:prstGeom prst="rect">
            <a:avLst/>
          </a:prstGeom>
          <a:noFill/>
        </p:spPr>
      </p:pic>
      <p:pic>
        <p:nvPicPr>
          <p:cNvPr id="14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01058" y="2857496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1071546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4786322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01058" y="107154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к педсовету\Первая медицинская помощь. Демонстрационный материал\Фоны и  ресурсы\242565_vetvi_derevo_kapli_dozhd_pogoda_pasmurno_cvet_grus_2560x1600_(www.GdeFon.ru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2" y="-24"/>
            <a:ext cx="27865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Повреждение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I:\к педсовету\Первая медицинская помощь. Демонстрационный материал\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80" y="1071546"/>
            <a:ext cx="218492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ксана\ПРОГРАММЫ\СБО\к педсовету\Первая медицинская помощь. Демонстрационный материал\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857760"/>
            <a:ext cx="3362354" cy="1714512"/>
          </a:xfrm>
          <a:prstGeom prst="rect">
            <a:avLst/>
          </a:prstGeom>
          <a:noFill/>
        </p:spPr>
      </p:pic>
      <p:pic>
        <p:nvPicPr>
          <p:cNvPr id="1027" name="Picture 3" descr="D:\Оксана\ПРОГРАММЫ\СБО\к педсовету\Первая медицинская помощь. Демонстрационный материал\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7" y="1131922"/>
            <a:ext cx="3357586" cy="1727653"/>
          </a:xfrm>
          <a:prstGeom prst="rect">
            <a:avLst/>
          </a:prstGeom>
          <a:noFill/>
        </p:spPr>
      </p:pic>
      <p:pic>
        <p:nvPicPr>
          <p:cNvPr id="1028" name="Picture 4" descr="D:\Оксана\ПРОГРАММЫ\СБО\к педсовету\Первая медицинская помощь. Демонстрационный материал\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000371"/>
            <a:ext cx="3357586" cy="17263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86116" y="142852"/>
            <a:ext cx="48528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Восстановите последовательность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оказания первой помощи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Овал 12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500298" y="18573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286116" y="18573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000496" y="18573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2500298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286116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4000496" y="371475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500298" y="54292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3286116" y="54292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000496" y="5429264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0.48039 -0.11552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39375 -0.10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3.7037E-6 L 0.55921 -0.08402 " pathEditMode="relative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к педсовету\Первая медицинская помощь. Демонстрационный материал\Фоны и  ресурсы\242565_vetvi_derevo_kapli_dozhd_pogoda_pasmurno_cvet_grus_2560x1600_(www.GdeFon.ru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2" y="-24"/>
            <a:ext cx="27865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Повреждение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I:\к педсовету\Первая медицинская помощь. Демонстрационный материал\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80" y="1142984"/>
            <a:ext cx="3061598" cy="420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ксана\ПРОГРАММЫ\СБО\к педсовету\Первая медицинская помощь. Демонстрационный материал\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785794"/>
            <a:ext cx="3642550" cy="1857388"/>
          </a:xfrm>
          <a:prstGeom prst="rect">
            <a:avLst/>
          </a:prstGeom>
          <a:noFill/>
        </p:spPr>
      </p:pic>
      <p:pic>
        <p:nvPicPr>
          <p:cNvPr id="1027" name="Picture 3" descr="D:\Оксана\ПРОГРАММЫ\СБО\к педсовету\Первая медицинская помощь. Демонстрационный материал\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697321"/>
            <a:ext cx="3643338" cy="1874687"/>
          </a:xfrm>
          <a:prstGeom prst="rect">
            <a:avLst/>
          </a:prstGeom>
          <a:noFill/>
        </p:spPr>
      </p:pic>
      <p:pic>
        <p:nvPicPr>
          <p:cNvPr id="1028" name="Picture 4" descr="D:\Оксана\ПРОГРАММЫ\СБО\к педсовету\Первая медицинская помощь. Демонстрационный материал\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74233" y="4643446"/>
            <a:ext cx="3612411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36033" y="142852"/>
            <a:ext cx="175047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Запомните!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58016" y="4572008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2643182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58016" y="714356"/>
            <a:ext cx="500066" cy="50006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2357430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Аккуратно промыть глаз водой.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4286256"/>
            <a:ext cx="4572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Наложить стерильную повязку.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70" y="6357958"/>
            <a:ext cx="45720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 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613</Words>
  <Application>Microsoft Office PowerPoint</Application>
  <PresentationFormat>Экран (4:3)</PresentationFormat>
  <Paragraphs>220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медицинский блок (1часть)</dc:title>
  <dc:subject>Оказание первой медицинской помощи.</dc:subject>
  <dc:creator>Жестовская Оксана Борисовна</dc:creator>
  <cp:lastModifiedBy>я</cp:lastModifiedBy>
  <cp:revision>166</cp:revision>
  <dcterms:modified xsi:type="dcterms:W3CDTF">2015-03-03T10:41:13Z</dcterms:modified>
</cp:coreProperties>
</file>