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4" r:id="rId5"/>
    <p:sldId id="262" r:id="rId6"/>
    <p:sldId id="263" r:id="rId7"/>
    <p:sldId id="265" r:id="rId8"/>
    <p:sldId id="266" r:id="rId9"/>
    <p:sldId id="267" r:id="rId10"/>
    <p:sldId id="276" r:id="rId11"/>
    <p:sldId id="270" r:id="rId12"/>
    <p:sldId id="271" r:id="rId13"/>
    <p:sldId id="272" r:id="rId14"/>
    <p:sldId id="277" r:id="rId15"/>
    <p:sldId id="278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12E5E-101B-4D0C-9000-D00E11D14912}" type="datetimeFigureOut">
              <a:rPr lang="ru-RU"/>
              <a:pPr>
                <a:defRPr/>
              </a:pPr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32C6-9EE5-4FEA-805F-0EEB272D5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27977-DBEC-4B7D-ABF6-6EF762BBCF71}" type="datetimeFigureOut">
              <a:rPr lang="ru-RU"/>
              <a:pPr>
                <a:defRPr/>
              </a:pPr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0C036-68F9-4652-B6EF-EA0CCEB38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9402-EE89-4445-A57D-7A3F0F96473B}" type="datetimeFigureOut">
              <a:rPr lang="ru-RU"/>
              <a:pPr>
                <a:defRPr/>
              </a:pPr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00EC3-4EF5-46C5-9236-B72C0B25F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4BB2-BE9D-4A1E-8D97-F68F1EFB8AB1}" type="datetimeFigureOut">
              <a:rPr lang="ru-RU"/>
              <a:pPr>
                <a:defRPr/>
              </a:pPr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913C-DABF-4605-906C-E9AB7E337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4283E-15B3-41E1-AFF3-2518F28114DD}" type="datetimeFigureOut">
              <a:rPr lang="ru-RU"/>
              <a:pPr>
                <a:defRPr/>
              </a:pPr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04BA-EC0A-4F69-BBB4-74B96BF84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29C38-C572-409B-93C2-B66581945500}" type="datetimeFigureOut">
              <a:rPr lang="ru-RU"/>
              <a:pPr>
                <a:defRPr/>
              </a:pPr>
              <a:t>16.03.2012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F333-1C05-4594-9E90-4A873A8E2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F3CD1-C42F-410E-86DE-3828B92317AD}" type="datetimeFigureOut">
              <a:rPr lang="ru-RU"/>
              <a:pPr>
                <a:defRPr/>
              </a:pPr>
              <a:t>16.03.2012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B2A1-3824-4DA3-B248-CB3CBDDCE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6FF80-E620-40AC-8D02-1B7ACA0C7DEB}" type="datetimeFigureOut">
              <a:rPr lang="ru-RU"/>
              <a:pPr>
                <a:defRPr/>
              </a:pPr>
              <a:t>16.03.2012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9365-B4E7-4271-A78D-F737A94E0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9D4D-3B20-48CF-93EE-EB15435D2444}" type="datetimeFigureOut">
              <a:rPr lang="ru-RU"/>
              <a:pPr>
                <a:defRPr/>
              </a:pPr>
              <a:t>16.03.2012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B4281-EDC8-490E-AA51-759231827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A40A2-5B7C-41D0-93FD-44DF79788BCF}" type="datetimeFigureOut">
              <a:rPr lang="ru-RU"/>
              <a:pPr>
                <a:defRPr/>
              </a:pPr>
              <a:t>16.03.2012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0C03B-E44E-4638-8530-277237FCC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883FA-AF4B-4434-A383-7DE020582E49}" type="datetimeFigureOut">
              <a:rPr lang="ru-RU"/>
              <a:pPr>
                <a:defRPr/>
              </a:pPr>
              <a:t>16.03.2012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380F-0384-47E6-B8DE-7E9929B3D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11DB42-FBF4-43A8-B193-C56F3BE392C3}" type="datetimeFigureOut">
              <a:rPr lang="ru-RU"/>
              <a:pPr>
                <a:defRPr/>
              </a:pPr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99EFE5-EF46-4AA2-B169-CCF3026E4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0.liveinternet.ru/images/attach/c/1/54/130/54130481_4584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media.meta.ua/files/pic/0/31/220/gLF5t6zp54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interfax.by/files/2008-10/20081024-170644-789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pen.az/uploads/posts/2009-02/1235628785_42_30822612_1209757357_znak_vopros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content.foto.mail.ru/list/lyalya22005/_blogs/i-729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vaviloff.hitfm.kg/wp-content/uploads/question_mark_person-1024x102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floranimal.ru/gallery/big/3467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kerriesmyres.typepad.com/photos/uncategorized/stroke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cirota.ru/forum/images/116/116369.jpe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alkin.com.ua/wp-content/uploads/2007/11/questionmark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g0.liveinternet.ru/images/attach/c/0/30/954/30954408_4ff85018c2219803e8beb78e6f6be807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tu.cofc.edu/~tmeacher/questio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img-fotki.yandex.ru/get/51/vitektlt-2008.50/0_e717_1d364bb0_X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tevitol.k12.tr/Media/j043316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img-fotki.yandex.ru/get/24/timoha-1993.2/0_a548_1da98172_X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llerov.net/images/articles/2008/0210/k2_exo_alu_2008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members.shaw.ca/raising/Moscow-71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losite.ru/wcmfiles/wheeler_junior_200_08_800.jp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://allday.ru/uploads/posts/2009-03/1237757189_ship_333.jpg" TargetMode="External"/><Relationship Id="rId4" Type="http://schemas.openxmlformats.org/officeDocument/2006/relationships/hyperlink" Target="http://www.munka.ru/files/store_apendix_big2595_4607.jpg" TargetMode="Externa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571500" y="714375"/>
            <a:ext cx="7772400" cy="1143000"/>
          </a:xfrm>
        </p:spPr>
        <p:txBody>
          <a:bodyPr/>
          <a:lstStyle/>
          <a:p>
            <a:r>
              <a:rPr lang="ru-RU" sz="7200" smtClean="0">
                <a:solidFill>
                  <a:srgbClr val="FF0000"/>
                </a:solidFill>
              </a:rPr>
              <a:t>Путешествие в Африку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2500313"/>
            <a:ext cx="6400800" cy="3714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Конспект занятия по математике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для детей старшей группы.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Заместитель по УВР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МДОУ «Детский сад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общеразвивающего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вида № 95»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Г. Воронеж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Иванова Римма Евгеньевна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2865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53735"/>
                </a:solidFill>
              </a:rPr>
              <a:t>Задание: Посели попугаев в свои клетки!</a:t>
            </a:r>
            <a:br>
              <a:rPr lang="ru-RU" sz="2400" b="1" dirty="0" smtClean="0">
                <a:solidFill>
                  <a:srgbClr val="953735"/>
                </a:solidFill>
              </a:rPr>
            </a:br>
            <a:endParaRPr lang="ru-RU" sz="2400" b="1" dirty="0" smtClean="0">
              <a:solidFill>
                <a:srgbClr val="95373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929063"/>
            <a:ext cx="8229600" cy="2928937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FF0000"/>
                </a:solidFill>
              </a:rPr>
              <a:t>Остров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FF0000"/>
                </a:solidFill>
              </a:rPr>
              <a:t>«ПОПУГАЙ»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71938"/>
            <a:ext cx="22494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6037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867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2143125"/>
            <a:ext cx="20002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4143375"/>
            <a:ext cx="24082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0"/>
            <a:ext cx="1714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0"/>
            <a:ext cx="21431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0"/>
            <a:ext cx="20002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2000250"/>
            <a:ext cx="2286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429125"/>
            <a:ext cx="19288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3643312" y="3071813"/>
            <a:ext cx="6215063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0" y="6215063"/>
            <a:ext cx="6786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0" y="1928813"/>
            <a:ext cx="6715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0" y="4071938"/>
            <a:ext cx="6786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-892175" y="3106738"/>
            <a:ext cx="62150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1428750" y="3071813"/>
            <a:ext cx="6215063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Картинка 20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63"/>
            <a:ext cx="8229600" cy="2071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Остров   «ОБЕЗЬЯН»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Найди нужные фигуры и составь слово!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500188"/>
          <a:ext cx="6400816" cy="1000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4"/>
                <a:gridCol w="1600204"/>
                <a:gridCol w="1600204"/>
                <a:gridCol w="1600204"/>
              </a:tblGrid>
              <a:tr h="1000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4143375"/>
          <a:ext cx="6429420" cy="107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7355"/>
                <a:gridCol w="1607355"/>
                <a:gridCol w="1607355"/>
                <a:gridCol w="1607355"/>
              </a:tblGrid>
              <a:tr h="1071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625" y="2786063"/>
          <a:ext cx="6429420" cy="1000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7355"/>
                <a:gridCol w="1607355"/>
                <a:gridCol w="1607355"/>
                <a:gridCol w="1607355"/>
              </a:tblGrid>
              <a:tr h="1000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8688" y="1714500"/>
            <a:ext cx="571500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57250" y="4357688"/>
            <a:ext cx="714375" cy="714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857250" y="2928938"/>
            <a:ext cx="642938" cy="64293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Скругленная соединительная линия 10"/>
          <p:cNvCxnSpPr/>
          <p:nvPr/>
        </p:nvCxnSpPr>
        <p:spPr>
          <a:xfrm rot="16200000" flipH="1">
            <a:off x="5715000" y="2928938"/>
            <a:ext cx="642937" cy="64293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перфолента 13"/>
          <p:cNvSpPr/>
          <p:nvPr/>
        </p:nvSpPr>
        <p:spPr>
          <a:xfrm rot="1679397">
            <a:off x="5626100" y="1665288"/>
            <a:ext cx="1000125" cy="47625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Скругленная соединительная линия 15"/>
          <p:cNvCxnSpPr/>
          <p:nvPr/>
        </p:nvCxnSpPr>
        <p:spPr>
          <a:xfrm rot="16200000" flipH="1">
            <a:off x="5715000" y="4429125"/>
            <a:ext cx="642938" cy="64293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Цилиндр 16"/>
          <p:cNvSpPr/>
          <p:nvPr/>
        </p:nvSpPr>
        <p:spPr>
          <a:xfrm>
            <a:off x="3929063" y="1571625"/>
            <a:ext cx="1071562" cy="78581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Цилиндр 17"/>
          <p:cNvSpPr/>
          <p:nvPr/>
        </p:nvSpPr>
        <p:spPr>
          <a:xfrm>
            <a:off x="3857625" y="4286250"/>
            <a:ext cx="1214438" cy="85725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Цилиндр 18"/>
          <p:cNvSpPr/>
          <p:nvPr/>
        </p:nvSpPr>
        <p:spPr>
          <a:xfrm>
            <a:off x="4143375" y="3214688"/>
            <a:ext cx="571500" cy="35718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ятно 2 19"/>
          <p:cNvSpPr/>
          <p:nvPr/>
        </p:nvSpPr>
        <p:spPr>
          <a:xfrm>
            <a:off x="2428875" y="1714500"/>
            <a:ext cx="928688" cy="5715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ятно 2 20"/>
          <p:cNvSpPr/>
          <p:nvPr/>
        </p:nvSpPr>
        <p:spPr>
          <a:xfrm>
            <a:off x="2428875" y="4357688"/>
            <a:ext cx="928688" cy="571500"/>
          </a:xfrm>
          <a:prstGeom prst="irregularSeal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2" name="Пятно 2 21"/>
          <p:cNvSpPr/>
          <p:nvPr/>
        </p:nvSpPr>
        <p:spPr>
          <a:xfrm>
            <a:off x="2357438" y="3000375"/>
            <a:ext cx="928687" cy="5715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3125" y="5429250"/>
            <a:ext cx="1285875" cy="10715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tx1"/>
                </a:solidFill>
              </a:rPr>
              <a:t>му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7358063" y="5429250"/>
            <a:ext cx="1285875" cy="71437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solidFill>
                  <a:schemeClr val="tx1"/>
                </a:solidFill>
              </a:rPr>
              <a:t>зы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429500" y="3643313"/>
            <a:ext cx="1285875" cy="1143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tx1"/>
                </a:solidFill>
              </a:rPr>
              <a:t>ка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572375" y="857250"/>
            <a:ext cx="1285875" cy="6429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</a:rPr>
              <a:t>ну</a:t>
            </a:r>
          </a:p>
        </p:txBody>
      </p:sp>
      <p:sp>
        <p:nvSpPr>
          <p:cNvPr id="27" name="Правильный пятиугольник 26"/>
          <p:cNvSpPr/>
          <p:nvPr/>
        </p:nvSpPr>
        <p:spPr>
          <a:xfrm>
            <a:off x="4286250" y="5786438"/>
            <a:ext cx="1143000" cy="785812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tx1"/>
                </a:solidFill>
              </a:rPr>
              <a:t>лю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285750" y="5286375"/>
            <a:ext cx="1643063" cy="1285875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tx1"/>
                </a:solidFill>
              </a:rPr>
              <a:t>ди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786688" y="2000250"/>
            <a:ext cx="785812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1"/>
                </a:solidFill>
              </a:rPr>
              <a:t>ва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FF0000"/>
                </a:solidFill>
              </a:rPr>
              <a:t>МУ-ЗЫ-КА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63" y="1714500"/>
            <a:ext cx="2357437" cy="2500313"/>
          </a:xfr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err="1" smtClean="0">
                <a:solidFill>
                  <a:schemeClr val="tx1"/>
                </a:solidFill>
              </a:rPr>
              <a:t>му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714750" y="2071688"/>
            <a:ext cx="1714500" cy="128587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tx1"/>
                </a:solidFill>
              </a:rPr>
              <a:t>зы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29313" y="1857375"/>
            <a:ext cx="3000375" cy="2214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solidFill>
                  <a:schemeClr val="tx1"/>
                </a:solidFill>
              </a:rPr>
              <a:t>ка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Расставь цифры по порядку!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00563" y="2000250"/>
            <a:ext cx="1785937" cy="142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7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86050" y="1142984"/>
            <a:ext cx="6186503" cy="5357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        Телефон</a:t>
            </a:r>
            <a:endParaRPr lang="ru-RU" b="1" i="1" dirty="0"/>
          </a:p>
        </p:txBody>
      </p:sp>
      <p:sp>
        <p:nvSpPr>
          <p:cNvPr id="7" name="Овал 6"/>
          <p:cNvSpPr/>
          <p:nvPr/>
        </p:nvSpPr>
        <p:spPr>
          <a:xfrm>
            <a:off x="7286644" y="4286256"/>
            <a:ext cx="1143008" cy="1142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/>
              <a:t>0</a:t>
            </a:r>
            <a:endParaRPr lang="ru-RU" sz="6600" b="1" dirty="0"/>
          </a:p>
        </p:txBody>
      </p:sp>
      <p:sp>
        <p:nvSpPr>
          <p:cNvPr id="8" name="Овал 7"/>
          <p:cNvSpPr/>
          <p:nvPr/>
        </p:nvSpPr>
        <p:spPr>
          <a:xfrm>
            <a:off x="2000232" y="5429264"/>
            <a:ext cx="1285884" cy="1142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4</a:t>
            </a:r>
          </a:p>
        </p:txBody>
      </p:sp>
      <p:sp>
        <p:nvSpPr>
          <p:cNvPr id="9" name="Овал 8"/>
          <p:cNvSpPr/>
          <p:nvPr/>
        </p:nvSpPr>
        <p:spPr>
          <a:xfrm>
            <a:off x="7786710" y="3000372"/>
            <a:ext cx="1071570" cy="1071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/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1285852" y="4286256"/>
            <a:ext cx="1143008" cy="1071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6286512" y="5143512"/>
            <a:ext cx="1071570" cy="1071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9</a:t>
            </a:r>
          </a:p>
        </p:txBody>
      </p:sp>
      <p:sp>
        <p:nvSpPr>
          <p:cNvPr id="12" name="Овал 11"/>
          <p:cNvSpPr/>
          <p:nvPr/>
        </p:nvSpPr>
        <p:spPr>
          <a:xfrm>
            <a:off x="500034" y="5429264"/>
            <a:ext cx="1071570" cy="1071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8</a:t>
            </a:r>
          </a:p>
        </p:txBody>
      </p:sp>
      <p:sp>
        <p:nvSpPr>
          <p:cNvPr id="13" name="Овал 12"/>
          <p:cNvSpPr/>
          <p:nvPr/>
        </p:nvSpPr>
        <p:spPr>
          <a:xfrm>
            <a:off x="3000364" y="3714752"/>
            <a:ext cx="1214446" cy="1142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6</a:t>
            </a:r>
          </a:p>
        </p:txBody>
      </p:sp>
      <p:sp>
        <p:nvSpPr>
          <p:cNvPr id="14" name="Овал 13"/>
          <p:cNvSpPr/>
          <p:nvPr/>
        </p:nvSpPr>
        <p:spPr>
          <a:xfrm>
            <a:off x="214282" y="1142984"/>
            <a:ext cx="1214446" cy="1142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3</a:t>
            </a:r>
          </a:p>
        </p:txBody>
      </p:sp>
      <p:sp>
        <p:nvSpPr>
          <p:cNvPr id="15" name="Овал 14"/>
          <p:cNvSpPr/>
          <p:nvPr/>
        </p:nvSpPr>
        <p:spPr>
          <a:xfrm>
            <a:off x="214282" y="3000372"/>
            <a:ext cx="1214446" cy="1142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5</a:t>
            </a:r>
          </a:p>
        </p:txBody>
      </p:sp>
      <p:sp>
        <p:nvSpPr>
          <p:cNvPr id="17" name="Овал 16"/>
          <p:cNvSpPr/>
          <p:nvPr/>
        </p:nvSpPr>
        <p:spPr>
          <a:xfrm>
            <a:off x="1643042" y="1285860"/>
            <a:ext cx="1214446" cy="1142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Картинка 6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46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Картинка 6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714750"/>
            <a:ext cx="7215188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atin typeface="+mn-lt"/>
              </a:rPr>
              <a:t>. </a:t>
            </a:r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Крылья есть, а не летает.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  Шея длинная, а не жираф.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   Бегает быстро, а не олень </a:t>
            </a:r>
          </a:p>
        </p:txBody>
      </p:sp>
      <p:pic>
        <p:nvPicPr>
          <p:cNvPr id="17412" name="Picture 4" descr="Картинка 1 из 5529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952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Картинка 10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4929188" y="1143000"/>
            <a:ext cx="4214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entury Gothic" pitchFamily="34" charset="0"/>
              </a:rPr>
              <a:t>. Кто выше всех из животных? </a:t>
            </a:r>
          </a:p>
        </p:txBody>
      </p:sp>
      <p:pic>
        <p:nvPicPr>
          <p:cNvPr id="2" name="Picture 4" descr="Картинка 25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048000"/>
            <a:ext cx="487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тинка 15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smtClean="0">
                <a:solidFill>
                  <a:schemeClr val="folHlink"/>
                </a:solidFill>
                <a:latin typeface="Arial Black" pitchFamily="34" charset="0"/>
              </a:rPr>
              <a:t>3.</a:t>
            </a:r>
            <a:br>
              <a:rPr lang="ru-RU" sz="2800" smtClean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2800" smtClean="0">
                <a:solidFill>
                  <a:schemeClr val="folHlink"/>
                </a:solidFill>
                <a:latin typeface="Arial Black" pitchFamily="34" charset="0"/>
              </a:rPr>
              <a:t/>
            </a:r>
            <a:br>
              <a:rPr lang="ru-RU" sz="2800" smtClean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2800" smtClean="0">
                <a:solidFill>
                  <a:schemeClr val="folHlink"/>
                </a:solidFill>
                <a:latin typeface="Arial Black" pitchFamily="34" charset="0"/>
              </a:rPr>
              <a:t>На носу рога торчат,</a:t>
            </a:r>
            <a:br>
              <a:rPr lang="ru-RU" sz="2800" smtClean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2800" smtClean="0">
                <a:solidFill>
                  <a:schemeClr val="folHlink"/>
                </a:solidFill>
                <a:latin typeface="Arial Black" pitchFamily="34" charset="0"/>
              </a:rPr>
              <a:t>Неприветлив, мрачен взгляд,-</a:t>
            </a:r>
            <a:br>
              <a:rPr lang="ru-RU" sz="2800" smtClean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2800" smtClean="0">
                <a:solidFill>
                  <a:schemeClr val="folHlink"/>
                </a:solidFill>
                <a:latin typeface="Arial Black" pitchFamily="34" charset="0"/>
              </a:rPr>
              <a:t>Очень вспыльчив, очень строг</a:t>
            </a:r>
            <a:br>
              <a:rPr lang="ru-RU" sz="2800" smtClean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2800" smtClean="0">
                <a:solidFill>
                  <a:schemeClr val="folHlink"/>
                </a:solidFill>
                <a:latin typeface="Arial Black" pitchFamily="34" charset="0"/>
              </a:rPr>
              <a:t>Африканский</a:t>
            </a:r>
            <a:r>
              <a:rPr lang="ru-RU" sz="4000" smtClean="0">
                <a:solidFill>
                  <a:schemeClr val="folHlink"/>
                </a:solidFill>
                <a:latin typeface="Arial Black" pitchFamily="34" charset="0"/>
              </a:rPr>
              <a:t> …</a:t>
            </a:r>
            <a:r>
              <a:rPr lang="ru-RU" sz="4000" smtClean="0"/>
              <a:t> 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4" name="Picture 4" descr="Картинка 7 из 2575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2781300"/>
            <a:ext cx="50768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Картинка 25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27088" y="3429000"/>
            <a:ext cx="7959725" cy="30194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>
                <a:solidFill>
                  <a:srgbClr val="31859C"/>
                </a:solidFill>
                <a:latin typeface="Century Gothic" pitchFamily="34" charset="0"/>
              </a:rPr>
              <a:t>Рычит, а не лев.</a:t>
            </a:r>
          </a:p>
          <a:p>
            <a:r>
              <a:rPr lang="ru-RU" sz="4800">
                <a:solidFill>
                  <a:srgbClr val="31859C"/>
                </a:solidFill>
                <a:latin typeface="Century Gothic" pitchFamily="34" charset="0"/>
              </a:rPr>
              <a:t>Зубастый, а не крокодил.</a:t>
            </a:r>
          </a:p>
          <a:p>
            <a:r>
              <a:rPr lang="ru-RU" sz="4800">
                <a:solidFill>
                  <a:srgbClr val="31859C"/>
                </a:solidFill>
                <a:latin typeface="Century Gothic" pitchFamily="34" charset="0"/>
              </a:rPr>
              <a:t>Полосатый, а не зебра.</a:t>
            </a:r>
          </a:p>
        </p:txBody>
      </p:sp>
      <p:pic>
        <p:nvPicPr>
          <p:cNvPr id="22532" name="Picture 4" descr="Картинка 12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768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Картинка 28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50"/>
            <a:ext cx="1157287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358188" cy="22891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По реке плывёт бревно – </a:t>
            </a:r>
          </a:p>
          <a:p>
            <a:r>
              <a:rPr lang="ru-RU" sz="3600" b="1">
                <a:solidFill>
                  <a:srgbClr val="FF0000"/>
                </a:solidFill>
              </a:rPr>
              <a:t>Ох и злющее оно!</a:t>
            </a:r>
          </a:p>
          <a:p>
            <a:r>
              <a:rPr lang="ru-RU" sz="3600" b="1">
                <a:solidFill>
                  <a:srgbClr val="FF0000"/>
                </a:solidFill>
              </a:rPr>
              <a:t>Тем, кто в речку угодил,</a:t>
            </a:r>
          </a:p>
          <a:p>
            <a:r>
              <a:rPr lang="ru-RU" sz="3600" b="1">
                <a:solidFill>
                  <a:srgbClr val="FF0000"/>
                </a:solidFill>
              </a:rPr>
              <a:t>Нос откусит…. </a:t>
            </a:r>
          </a:p>
        </p:txBody>
      </p:sp>
      <p:pic>
        <p:nvPicPr>
          <p:cNvPr id="21508" name="Picture 4" descr="Картинка 2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62350"/>
            <a:ext cx="50768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Картинка 30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Эту птицу не пугай,</a:t>
            </a:r>
            <a:br>
              <a:rPr lang="ru-RU" sz="4000" b="1" smtClean="0">
                <a:solidFill>
                  <a:srgbClr val="FF0000"/>
                </a:solidFill>
              </a:rPr>
            </a:br>
            <a:r>
              <a:rPr lang="ru-RU" sz="4000" b="1" smtClean="0">
                <a:solidFill>
                  <a:srgbClr val="FF0000"/>
                </a:solidFill>
              </a:rPr>
              <a:t>Эта птица…</a:t>
            </a:r>
            <a:r>
              <a:rPr lang="ru-RU" sz="4000" smtClean="0"/>
              <a:t> 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2" name="Picture 6" descr="Картинка 6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0825" y="3048000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smtClean="0">
                <a:solidFill>
                  <a:srgbClr val="FF0000"/>
                </a:solidFill>
              </a:rPr>
              <a:t>кроссворд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71614"/>
          <a:ext cx="9144000" cy="4653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7756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</a:t>
                      </a:r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А</a:t>
                      </a:r>
                      <a:endParaRPr lang="ru-RU" sz="4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65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Ж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Ф</a:t>
                      </a:r>
                      <a:endParaRPr lang="ru-RU" sz="4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cap="none" spc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cap="none" spc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cap="none" spc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7565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Р</a:t>
                      </a:r>
                      <a:endParaRPr lang="ru-RU" sz="4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cap="none" spc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cap="none" spc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7565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cap="none" spc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И</a:t>
                      </a:r>
                      <a:endParaRPr lang="ru-RU" sz="4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cap="none" spc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cap="none" spc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7565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cap="none" spc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К</a:t>
                      </a:r>
                      <a:endParaRPr lang="ru-RU" sz="4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7565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</a:t>
                      </a: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А</a:t>
                      </a:r>
                      <a:endParaRPr lang="ru-RU" sz="4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Й</a:t>
                      </a:r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Картинка 35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8"/>
            <a:ext cx="61436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8" descr="http://www.munka.ru/files/store_apendix_big2595_4607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Картинка 19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25" y="0"/>
            <a:ext cx="41148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8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2" name="Picture 10" descr="Картинка 51 из 64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75" y="5072063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Картинка 39 из 64000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2200" y="0"/>
            <a:ext cx="297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196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Путешествие в Африку</vt:lpstr>
      <vt:lpstr>Слайд 2</vt:lpstr>
      <vt:lpstr>Слайд 3</vt:lpstr>
      <vt:lpstr>3.  На носу рога торчат, Неприветлив, мрачен взгляд,- Очень вспыльчив, очень строг Африканский … </vt:lpstr>
      <vt:lpstr>Слайд 5</vt:lpstr>
      <vt:lpstr>Слайд 6</vt:lpstr>
      <vt:lpstr>Эту птицу не пугай, Эта птица… </vt:lpstr>
      <vt:lpstr>кроссворд</vt:lpstr>
      <vt:lpstr>Слайд 9</vt:lpstr>
      <vt:lpstr>Задание: Посели попугаев в свои клетки! </vt:lpstr>
      <vt:lpstr>Слайд 11</vt:lpstr>
      <vt:lpstr>  </vt:lpstr>
      <vt:lpstr>Найди нужные фигуры и составь слово!</vt:lpstr>
      <vt:lpstr>МУ-ЗЫ-КА</vt:lpstr>
      <vt:lpstr>Расставь цифры по порядку!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</dc:creator>
  <cp:lastModifiedBy>Admin</cp:lastModifiedBy>
  <cp:revision>28</cp:revision>
  <dcterms:created xsi:type="dcterms:W3CDTF">2010-09-29T15:35:54Z</dcterms:created>
  <dcterms:modified xsi:type="dcterms:W3CDTF">2012-03-16T17:28:49Z</dcterms:modified>
</cp:coreProperties>
</file>