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23ECE55C-332A-40B4-BC05-1560D7303BB5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9A1144C-A9BD-4EEB-BC43-C47DA1473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E55C-332A-40B4-BC05-1560D7303BB5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144C-A9BD-4EEB-BC43-C47DA1473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E55C-332A-40B4-BC05-1560D7303BB5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59A1144C-A9BD-4EEB-BC43-C47DA1473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E55C-332A-40B4-BC05-1560D7303BB5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144C-A9BD-4EEB-BC43-C47DA1473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23ECE55C-332A-40B4-BC05-1560D7303BB5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9A1144C-A9BD-4EEB-BC43-C47DA1473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E55C-332A-40B4-BC05-1560D7303BB5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144C-A9BD-4EEB-BC43-C47DA1473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E55C-332A-40B4-BC05-1560D7303BB5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144C-A9BD-4EEB-BC43-C47DA1473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E55C-332A-40B4-BC05-1560D7303BB5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144C-A9BD-4EEB-BC43-C47DA1473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E55C-332A-40B4-BC05-1560D7303BB5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144C-A9BD-4EEB-BC43-C47DA1473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E55C-332A-40B4-BC05-1560D7303BB5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144C-A9BD-4EEB-BC43-C47DA1473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E55C-332A-40B4-BC05-1560D7303BB5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144C-A9BD-4EEB-BC43-C47DA1473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23ECE55C-332A-40B4-BC05-1560D7303BB5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59A1144C-A9BD-4EEB-BC43-C47DA1473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Совместная  работа с родителями.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Мини-музей русского народного творчества.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Мини-музей в д/с № 98</a:t>
            </a:r>
            <a:endParaRPr lang="ru-RU" dirty="0"/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844824"/>
            <a:ext cx="3384376" cy="2213800"/>
          </a:xfrm>
          <a:prstGeom prst="round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Рисунок 4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1656184" cy="1656184"/>
          </a:xfrm>
          <a:prstGeom prst="round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Рисунок 5" descr="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412776"/>
            <a:ext cx="1763688" cy="1656184"/>
          </a:xfrm>
          <a:prstGeom prst="round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Рисунок 6" descr="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293096"/>
            <a:ext cx="1656184" cy="1728192"/>
          </a:xfrm>
          <a:prstGeom prst="round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Рисунок 7" descr="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4221088"/>
            <a:ext cx="1800200" cy="1872208"/>
          </a:xfrm>
          <a:prstGeom prst="round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9" name="Рисунок 8" descr="0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4437112"/>
            <a:ext cx="2304256" cy="1656184"/>
          </a:xfrm>
          <a:prstGeom prst="round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родителями: анкеты.</a:t>
            </a:r>
            <a:endParaRPr lang="ru-RU" dirty="0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48072" cy="1056117"/>
          </a:xfrm>
          <a:ln w="28575">
            <a:solidFill>
              <a:schemeClr val="accent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Рисунок 5" descr="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509120"/>
            <a:ext cx="648072" cy="108012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 descr="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556792"/>
            <a:ext cx="648072" cy="105730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Рисунок 7" descr="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3068960"/>
            <a:ext cx="648072" cy="108012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Рисунок 8" descr="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1556792"/>
            <a:ext cx="648072" cy="1056117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Рисунок 9" descr="0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4509120"/>
            <a:ext cx="648072" cy="108012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Рисунок 10" descr="0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3968" y="1556792"/>
            <a:ext cx="720080" cy="108012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Рисунок 11" descr="00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27784" y="3068960"/>
            <a:ext cx="648072" cy="108012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Рисунок 12" descr="00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6176" y="3068960"/>
            <a:ext cx="648072" cy="108012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" name="Рисунок 13" descr="01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32040" y="3068960"/>
            <a:ext cx="648072" cy="108012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Рисунок 14" descr="01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79912" y="3068960"/>
            <a:ext cx="648072" cy="108012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Рисунок 15" descr="01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08104" y="1556792"/>
            <a:ext cx="648072" cy="108012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7" name="Рисунок 16" descr="01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4509120"/>
            <a:ext cx="648072" cy="108012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8" name="Рисунок 17" descr="01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32240" y="4509120"/>
            <a:ext cx="648072" cy="108012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9" name="Рисунок 18" descr="015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580112" y="4509120"/>
            <a:ext cx="648072" cy="108012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0" name="Рисунок 19" descr="007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7544" y="4293096"/>
            <a:ext cx="2592288" cy="2240868"/>
          </a:xfrm>
          <a:prstGeom prst="hexagon">
            <a:avLst/>
          </a:prstGeom>
          <a:ln w="38100">
            <a:solidFill>
              <a:schemeClr val="bg2">
                <a:lumMod val="50000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4320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Работа с родителями: вывод анкетирования и участие в создании мини- музея.</a:t>
            </a:r>
            <a:endParaRPr lang="ru-RU" sz="3600" dirty="0"/>
          </a:p>
        </p:txBody>
      </p:sp>
      <p:pic>
        <p:nvPicPr>
          <p:cNvPr id="4" name="Содержимое 3" descr="старшая группа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1920949" cy="2808312"/>
          </a:xfrm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 descr="старшая группа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492896"/>
            <a:ext cx="2026185" cy="2826334"/>
          </a:xfrm>
          <a:prstGeom prst="rect">
            <a:avLst/>
          </a:prstGeom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Рисунок 5" descr="старшая группа_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789040"/>
            <a:ext cx="2088232" cy="2808311"/>
          </a:xfrm>
          <a:prstGeom prst="rect">
            <a:avLst/>
          </a:prstGeom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 descr="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484784"/>
            <a:ext cx="2771800" cy="2276872"/>
          </a:xfrm>
          <a:prstGeom prst="hexagon">
            <a:avLst/>
          </a:prstGeom>
          <a:ln w="28575">
            <a:solidFill>
              <a:srgbClr val="FFC000"/>
            </a:solidFill>
            <a:prstDash val="sysDash"/>
          </a:ln>
          <a:effectLst>
            <a:reflection blurRad="6350" stA="50000" endA="300" endPos="90000" dist="508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58</TotalTime>
  <Words>34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Тема2</vt:lpstr>
      <vt:lpstr>Мини-музей русского народного творчества.</vt:lpstr>
      <vt:lpstr>Мини-музей в д/с № 98</vt:lpstr>
      <vt:lpstr>Работа с родителями: анкеты.</vt:lpstr>
      <vt:lpstr>Работа с родителями: вывод анкетирования и участие в создании мини- музея.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Мини-музей русского народного творчества.</dc:title>
  <dc:creator>Светлана</dc:creator>
  <cp:lastModifiedBy>Светлана</cp:lastModifiedBy>
  <cp:revision>9</cp:revision>
  <dcterms:created xsi:type="dcterms:W3CDTF">2012-10-28T16:27:19Z</dcterms:created>
  <dcterms:modified xsi:type="dcterms:W3CDTF">2012-12-04T16:42:38Z</dcterms:modified>
</cp:coreProperties>
</file>